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1" r:id="rId8"/>
    <p:sldId id="262" r:id="rId9"/>
    <p:sldId id="265" r:id="rId10"/>
    <p:sldId id="260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31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580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60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373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4223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71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056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380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3580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4787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558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BFEB8-0E93-44B6-80DD-639FC3EDFA1C}" type="datetimeFigureOut">
              <a:rPr lang="sk-SK" smtClean="0"/>
              <a:t>28. 2. 2015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ACC4D-A344-4F04-A3F6-26CCED48F162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6334204"/>
            <a:ext cx="692711" cy="3960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96335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mtClean="0"/>
              <a:t>Analýza postupov:</a:t>
            </a:r>
            <a:br>
              <a:rPr lang="sk-SK" smtClean="0"/>
            </a:br>
            <a:r>
              <a:rPr lang="sk-SK" smtClean="0"/>
              <a:t>Route Gadget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Radoslav Jonáš, Rastislav </a:t>
            </a:r>
            <a:r>
              <a:rPr lang="sk-SK" dirty="0" err="1" smtClean="0"/>
              <a:t>Dokupil</a:t>
            </a:r>
            <a:r>
              <a:rPr lang="sk-SK" dirty="0" smtClean="0"/>
              <a:t> </a:t>
            </a:r>
          </a:p>
          <a:p>
            <a:r>
              <a:rPr lang="sk-SK" dirty="0" smtClean="0"/>
              <a:t>ŠK </a:t>
            </a:r>
            <a:r>
              <a:rPr lang="sk-SK" dirty="0" err="1" smtClean="0"/>
              <a:t>Sandberg</a:t>
            </a:r>
            <a:endParaRPr lang="sk-SK" dirty="0" smtClean="0"/>
          </a:p>
          <a:p>
            <a:r>
              <a:rPr lang="sk-SK" dirty="0" err="1" smtClean="0"/>
              <a:t>Martin-Priekopa</a:t>
            </a:r>
            <a:r>
              <a:rPr lang="sk-SK" dirty="0" smtClean="0"/>
              <a:t>, 1.3.2015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8253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k-SK" b="1" dirty="0"/>
              <a:t>Čo treba k spojazdneniu?</a:t>
            </a:r>
            <a:br>
              <a:rPr lang="sk-SK" b="1" dirty="0"/>
            </a:br>
            <a:r>
              <a:rPr lang="sk-SK" sz="3600" b="1" dirty="0"/>
              <a:t>Administrátor aplikácie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Web server s podporou </a:t>
            </a:r>
            <a:r>
              <a:rPr lang="sk-SK" dirty="0" err="1" smtClean="0"/>
              <a:t>Perl</a:t>
            </a:r>
            <a:r>
              <a:rPr lang="sk-SK" dirty="0" smtClean="0"/>
              <a:t> CGI</a:t>
            </a:r>
          </a:p>
          <a:p>
            <a:r>
              <a:rPr lang="sk-SK" dirty="0" smtClean="0"/>
              <a:t>Možnosť nakonfigurovať spúšťanie </a:t>
            </a:r>
            <a:r>
              <a:rPr lang="sk-SK" dirty="0" err="1" smtClean="0"/>
              <a:t>Perl</a:t>
            </a:r>
            <a:r>
              <a:rPr lang="sk-SK" dirty="0" smtClean="0"/>
              <a:t> </a:t>
            </a:r>
            <a:r>
              <a:rPr lang="sk-SK" dirty="0" err="1" smtClean="0"/>
              <a:t>skriptov</a:t>
            </a:r>
            <a:r>
              <a:rPr lang="sk-SK" dirty="0" smtClean="0"/>
              <a:t> z definovaného adresára </a:t>
            </a:r>
          </a:p>
          <a:p>
            <a:r>
              <a:rPr lang="sk-SK" dirty="0" smtClean="0"/>
              <a:t>Nepoužíva databázu</a:t>
            </a:r>
          </a:p>
          <a:p>
            <a:r>
              <a:rPr lang="sk-SK" dirty="0" smtClean="0"/>
              <a:t>Od </a:t>
            </a:r>
            <a:r>
              <a:rPr lang="sk-SK" dirty="0"/>
              <a:t>verzie 20150203 </a:t>
            </a:r>
            <a:r>
              <a:rPr lang="sk-SK" dirty="0" smtClean="0"/>
              <a:t>už nie je </a:t>
            </a:r>
            <a:r>
              <a:rPr lang="sk-SK" dirty="0" err="1" smtClean="0"/>
              <a:t>Java</a:t>
            </a:r>
            <a:r>
              <a:rPr lang="sk-SK" dirty="0" smtClean="0"/>
              <a:t> potrebná ani v </a:t>
            </a:r>
            <a:r>
              <a:rPr lang="sk-SK" dirty="0" err="1" smtClean="0"/>
              <a:t>admin</a:t>
            </a:r>
            <a:r>
              <a:rPr lang="sk-SK" dirty="0" smtClean="0"/>
              <a:t> prostredí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77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k-SK" b="1" dirty="0"/>
              <a:t>Obsah prezentácie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Ukážka animácie</a:t>
            </a:r>
          </a:p>
          <a:p>
            <a:r>
              <a:rPr lang="sk-SK" dirty="0" smtClean="0"/>
              <a:t>Výstupy &amp; Prínosy</a:t>
            </a:r>
          </a:p>
          <a:p>
            <a:r>
              <a:rPr lang="sk-SK" dirty="0" smtClean="0"/>
              <a:t>Motivácia </a:t>
            </a:r>
            <a:r>
              <a:rPr lang="sk-SK" dirty="0"/>
              <a:t>pre </a:t>
            </a:r>
            <a:r>
              <a:rPr lang="sk-SK" dirty="0" smtClean="0"/>
              <a:t>kluby a trénerov</a:t>
            </a:r>
            <a:endParaRPr lang="sk-SK" dirty="0"/>
          </a:p>
          <a:p>
            <a:r>
              <a:rPr lang="sk-SK" dirty="0" smtClean="0"/>
              <a:t>Čo treba k spojazdneniu</a:t>
            </a:r>
          </a:p>
          <a:p>
            <a:pPr lvl="1"/>
            <a:r>
              <a:rPr lang="sk-SK" dirty="0" smtClean="0"/>
              <a:t>Na strane prevádzkovateľa aplikácie</a:t>
            </a:r>
          </a:p>
          <a:p>
            <a:pPr lvl="1"/>
            <a:r>
              <a:rPr lang="sk-SK" dirty="0" smtClean="0"/>
              <a:t>Na strane užívateľov (organizátor a pretekár)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3200" dirty="0" smtClean="0"/>
              <a:t>Doterajšie skúsenosti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3200" dirty="0" smtClean="0"/>
              <a:t>Umiestnenie a administrácia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sk-SK" sz="3200" dirty="0"/>
              <a:t>Praktické ukážky práce s RG</a:t>
            </a:r>
            <a:endParaRPr lang="sk-SK" sz="3200" b="1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5765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k-SK" b="1" dirty="0"/>
              <a:t>Ukážka animácie</a:t>
            </a:r>
            <a:br>
              <a:rPr lang="sk-SK" b="1" dirty="0"/>
            </a:b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sk-SK" dirty="0" smtClean="0"/>
              <a:t>Pretek: </a:t>
            </a:r>
            <a:r>
              <a:rPr lang="sk-SK" dirty="0"/>
              <a:t>Snežienky a Machri </a:t>
            </a:r>
            <a:r>
              <a:rPr lang="sk-SK" dirty="0" smtClean="0"/>
              <a:t>15.2.2015</a:t>
            </a:r>
          </a:p>
          <a:p>
            <a:r>
              <a:rPr lang="sk-SK" dirty="0" smtClean="0"/>
              <a:t>Kategória: M19</a:t>
            </a:r>
          </a:p>
          <a:p>
            <a:r>
              <a:rPr lang="sk-SK" dirty="0" smtClean="0"/>
              <a:t>Pretekári: M. </a:t>
            </a:r>
            <a:r>
              <a:rPr lang="sk-SK" dirty="0" err="1" smtClean="0"/>
              <a:t>Dávidík</a:t>
            </a:r>
            <a:r>
              <a:rPr lang="sk-SK" dirty="0" smtClean="0"/>
              <a:t>, P. </a:t>
            </a:r>
            <a:r>
              <a:rPr lang="sk-SK" dirty="0" err="1" smtClean="0"/>
              <a:t>Mižúr</a:t>
            </a:r>
            <a:r>
              <a:rPr lang="sk-SK" dirty="0" smtClean="0"/>
              <a:t>, M. </a:t>
            </a:r>
            <a:r>
              <a:rPr lang="sk-SK" dirty="0" err="1" smtClean="0"/>
              <a:t>Lago</a:t>
            </a:r>
            <a:r>
              <a:rPr lang="sk-SK" dirty="0" smtClean="0"/>
              <a:t>, M. </a:t>
            </a:r>
            <a:r>
              <a:rPr lang="sk-SK" dirty="0" err="1" smtClean="0"/>
              <a:t>Féder</a:t>
            </a:r>
            <a:r>
              <a:rPr lang="sk-SK" dirty="0" smtClean="0"/>
              <a:t> </a:t>
            </a:r>
            <a:r>
              <a:rPr lang="sk-SK" dirty="0" err="1" smtClean="0"/>
              <a:t>nml</a:t>
            </a:r>
            <a:r>
              <a:rPr lang="sk-SK" dirty="0" smtClean="0"/>
              <a:t>.</a:t>
            </a:r>
          </a:p>
          <a:p>
            <a:r>
              <a:rPr lang="sk-SK" dirty="0"/>
              <a:t>LINK </a:t>
            </a:r>
            <a:r>
              <a:rPr lang="sk-SK" b="1" i="1" dirty="0">
                <a:solidFill>
                  <a:srgbClr val="FF0000"/>
                </a:solidFill>
              </a:rPr>
              <a:t>http://ap.urpi.fei.stuba.sk/rg/cgi-bin/reitti.cgi?act=map&amp;id=10</a:t>
            </a:r>
          </a:p>
        </p:txBody>
      </p:sp>
    </p:spTree>
    <p:extLst>
      <p:ext uri="{BB962C8B-B14F-4D97-AF65-F5344CB8AC3E}">
        <p14:creationId xmlns:p14="http://schemas.microsoft.com/office/powerpoint/2010/main" val="239135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k-SK" b="1" dirty="0"/>
              <a:t>Výstupy &amp; Prínosy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sk-SK" b="1" dirty="0" smtClean="0">
                <a:solidFill>
                  <a:srgbClr val="FF0000"/>
                </a:solidFill>
              </a:rPr>
              <a:t>PRETEKY</a:t>
            </a:r>
          </a:p>
          <a:p>
            <a:pPr lvl="0"/>
            <a:r>
              <a:rPr lang="sk-SK" dirty="0" smtClean="0"/>
              <a:t>Simulácia </a:t>
            </a:r>
            <a:r>
              <a:rPr lang="sk-SK" dirty="0"/>
              <a:t>reálnych postupov v teréne na mape z pretekov</a:t>
            </a:r>
          </a:p>
          <a:p>
            <a:pPr lvl="0"/>
            <a:r>
              <a:rPr lang="sk-SK" dirty="0"/>
              <a:t>Porovnanie vybraných pretekárov na rovnakej </a:t>
            </a:r>
            <a:r>
              <a:rPr lang="sk-SK" dirty="0" smtClean="0"/>
              <a:t>trati</a:t>
            </a:r>
          </a:p>
          <a:p>
            <a:r>
              <a:rPr lang="sk-SK" dirty="0"/>
              <a:t>Analýza postupov a mapových chýb</a:t>
            </a:r>
          </a:p>
          <a:p>
            <a:pPr lvl="0"/>
            <a:r>
              <a:rPr lang="sk-SK" dirty="0" smtClean="0"/>
              <a:t>Analýza </a:t>
            </a:r>
            <a:r>
              <a:rPr lang="sk-SK" dirty="0"/>
              <a:t>medzičasov</a:t>
            </a:r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 algn="ctr">
              <a:buNone/>
            </a:pPr>
            <a:r>
              <a:rPr lang="sk-SK" b="1" dirty="0">
                <a:solidFill>
                  <a:srgbClr val="FF0000"/>
                </a:solidFill>
              </a:rPr>
              <a:t>TRÉNINGY</a:t>
            </a:r>
          </a:p>
          <a:p>
            <a:r>
              <a:rPr lang="sk-SK" dirty="0"/>
              <a:t>Kontrola mapových tréningov v tréningovom procese a na </a:t>
            </a:r>
            <a:r>
              <a:rPr lang="sk-SK" dirty="0" smtClean="0"/>
              <a:t>sústredeniach</a:t>
            </a:r>
          </a:p>
          <a:p>
            <a:endParaRPr lang="sk-SK" dirty="0"/>
          </a:p>
          <a:p>
            <a:r>
              <a:rPr lang="sk-SK" dirty="0"/>
              <a:t>Analýza postupov a mapových chýb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9784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k-SK" b="1" dirty="0"/>
              <a:t>Motivácia pre kluby a trénerov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sk-SK" b="1" dirty="0">
                <a:solidFill>
                  <a:srgbClr val="FF0000"/>
                </a:solidFill>
              </a:rPr>
              <a:t>KLUBY</a:t>
            </a:r>
          </a:p>
          <a:p>
            <a:pPr marL="0" lvl="0" indent="0">
              <a:buNone/>
            </a:pPr>
            <a:endParaRPr lang="sk-SK" dirty="0"/>
          </a:p>
          <a:p>
            <a:pPr marL="0" lvl="0" indent="0">
              <a:buNone/>
            </a:pPr>
            <a:r>
              <a:rPr lang="sk-SK" dirty="0" smtClean="0"/>
              <a:t>Nový </a:t>
            </a:r>
            <a:r>
              <a:rPr lang="sk-SK" dirty="0"/>
              <a:t>servis pre </a:t>
            </a:r>
            <a:r>
              <a:rPr lang="sk-SK" dirty="0" smtClean="0"/>
              <a:t>pretekárov:</a:t>
            </a:r>
          </a:p>
          <a:p>
            <a:pPr lvl="0">
              <a:buFontTx/>
              <a:buChar char="-"/>
            </a:pPr>
            <a:r>
              <a:rPr lang="sk-SK" dirty="0" smtClean="0"/>
              <a:t>Porovnanie svojich postupov </a:t>
            </a:r>
            <a:r>
              <a:rPr lang="sk-SK" dirty="0"/>
              <a:t>so súpermi v teple domova </a:t>
            </a:r>
            <a:endParaRPr lang="sk-SK" dirty="0" smtClean="0"/>
          </a:p>
          <a:p>
            <a:pPr lvl="0">
              <a:buFontTx/>
              <a:buChar char="-"/>
            </a:pPr>
            <a:r>
              <a:rPr lang="sk-SK" dirty="0" smtClean="0"/>
              <a:t>Analýza svojich postupov</a:t>
            </a:r>
          </a:p>
          <a:p>
            <a:pPr lvl="0">
              <a:buFontTx/>
              <a:buChar char="-"/>
            </a:pPr>
            <a:r>
              <a:rPr lang="sk-SK" dirty="0" smtClean="0"/>
              <a:t>Identifikácia rýchlejších postupov </a:t>
            </a:r>
          </a:p>
          <a:p>
            <a:pPr lvl="0">
              <a:buFontTx/>
              <a:buChar char="-"/>
            </a:pPr>
            <a:r>
              <a:rPr lang="sk-SK" dirty="0" smtClean="0"/>
              <a:t>Čo </a:t>
            </a:r>
            <a:r>
              <a:rPr lang="sk-SK" dirty="0"/>
              <a:t>vymysleli súperi </a:t>
            </a:r>
            <a:endParaRPr lang="sk-SK" dirty="0" smtClean="0"/>
          </a:p>
          <a:p>
            <a:pPr lvl="0">
              <a:buFontTx/>
              <a:buChar char="-"/>
            </a:pPr>
            <a:r>
              <a:rPr lang="sk-SK" dirty="0" smtClean="0"/>
              <a:t>Kde nastala chyba</a:t>
            </a:r>
            <a:endParaRPr lang="sk-SK" dirty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0" lvl="0" indent="0" algn="ctr">
              <a:buNone/>
            </a:pPr>
            <a:r>
              <a:rPr lang="sk-SK" b="1" dirty="0" smtClean="0">
                <a:solidFill>
                  <a:srgbClr val="FF0000"/>
                </a:solidFill>
              </a:rPr>
              <a:t>TRÉNERI</a:t>
            </a:r>
          </a:p>
          <a:p>
            <a:pPr>
              <a:buFontTx/>
              <a:buChar char="-"/>
            </a:pPr>
            <a:r>
              <a:rPr lang="sk-SK" dirty="0" smtClean="0"/>
              <a:t>Kontrola </a:t>
            </a:r>
            <a:r>
              <a:rPr lang="sk-SK" dirty="0"/>
              <a:t>mapových postupov zverencov a na analýzu výberov postupov pri variantných postupoch</a:t>
            </a:r>
          </a:p>
          <a:p>
            <a:pPr>
              <a:buFontTx/>
              <a:buChar char="-"/>
            </a:pPr>
            <a:r>
              <a:rPr lang="sk-SK" dirty="0" smtClean="0"/>
              <a:t>Analýza samotnej </a:t>
            </a:r>
            <a:r>
              <a:rPr lang="sk-SK" dirty="0"/>
              <a:t>rýchlosti behu (zastavovanie, plynulosť/nerovnomerná rýchlosť)</a:t>
            </a:r>
          </a:p>
          <a:p>
            <a:pPr>
              <a:buFontTx/>
              <a:buChar char="-"/>
            </a:pPr>
            <a:r>
              <a:rPr lang="sk-SK" dirty="0" smtClean="0"/>
              <a:t>Analýza </a:t>
            </a:r>
            <a:r>
              <a:rPr lang="sk-SK" dirty="0"/>
              <a:t>straty kontaktu s mapu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0743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k-SK" b="1" dirty="0"/>
              <a:t>Čo treba k spojazdneniu?</a:t>
            </a:r>
            <a:br>
              <a:rPr lang="sk-SK" b="1" dirty="0"/>
            </a:br>
            <a:r>
              <a:rPr lang="sk-SK" sz="3600" b="1" dirty="0"/>
              <a:t>Organizátor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k-SK" dirty="0">
                <a:solidFill>
                  <a:srgbClr val="FF0000"/>
                </a:solidFill>
              </a:rPr>
              <a:t>Mapa bez kontrol </a:t>
            </a:r>
            <a:r>
              <a:rPr lang="sk-SK" dirty="0"/>
              <a:t>ako obrázok (JPG, PNG, </a:t>
            </a:r>
            <a:r>
              <a:rPr lang="sk-SK" dirty="0" smtClean="0"/>
              <a:t>GIF), v krajnej núdzi </a:t>
            </a:r>
            <a:r>
              <a:rPr lang="sk-SK" dirty="0"/>
              <a:t>ako PDF (podklad)</a:t>
            </a:r>
          </a:p>
          <a:p>
            <a:pPr lvl="0"/>
            <a:r>
              <a:rPr lang="sk-SK" dirty="0" smtClean="0">
                <a:solidFill>
                  <a:srgbClr val="FF0000"/>
                </a:solidFill>
              </a:rPr>
              <a:t>Súbor </a:t>
            </a:r>
            <a:r>
              <a:rPr lang="sk-SK" dirty="0">
                <a:solidFill>
                  <a:srgbClr val="FF0000"/>
                </a:solidFill>
              </a:rPr>
              <a:t>s traťami</a:t>
            </a:r>
            <a:r>
              <a:rPr lang="sk-SK" dirty="0"/>
              <a:t> formát IOF XML verzia 2 (export z </a:t>
            </a:r>
            <a:r>
              <a:rPr lang="sk-SK" dirty="0" err="1"/>
              <a:t>Ocadu</a:t>
            </a:r>
            <a:r>
              <a:rPr lang="sk-SK" dirty="0" smtClean="0"/>
              <a:t>)</a:t>
            </a:r>
            <a:endParaRPr lang="sk-SK" dirty="0"/>
          </a:p>
          <a:p>
            <a:r>
              <a:rPr lang="sk-SK" dirty="0">
                <a:solidFill>
                  <a:srgbClr val="FF0000"/>
                </a:solidFill>
              </a:rPr>
              <a:t>Výsledky </a:t>
            </a:r>
            <a:r>
              <a:rPr lang="sk-SK" dirty="0"/>
              <a:t>vo formáte  IOF XML verzia 2, prípadne </a:t>
            </a:r>
            <a:r>
              <a:rPr lang="sk-SK" dirty="0" err="1"/>
              <a:t>Sportident</a:t>
            </a:r>
            <a:r>
              <a:rPr lang="sk-SK" dirty="0"/>
              <a:t> formát </a:t>
            </a:r>
            <a:r>
              <a:rPr lang="sk-SK" dirty="0" smtClean="0"/>
              <a:t>CSV</a:t>
            </a:r>
          </a:p>
          <a:p>
            <a:r>
              <a:rPr lang="sk-SK" dirty="0" smtClean="0">
                <a:solidFill>
                  <a:srgbClr val="FF0000"/>
                </a:solidFill>
              </a:rPr>
              <a:t>Mapa </a:t>
            </a:r>
            <a:r>
              <a:rPr lang="sk-SK" dirty="0">
                <a:solidFill>
                  <a:srgbClr val="FF0000"/>
                </a:solidFill>
              </a:rPr>
              <a:t>so všetkými kontrolami </a:t>
            </a:r>
            <a:r>
              <a:rPr lang="sk-SK" dirty="0" smtClean="0"/>
              <a:t>ľubovoľný </a:t>
            </a:r>
            <a:r>
              <a:rPr lang="sk-SK" dirty="0"/>
              <a:t>obrázok, či PDF (pomocný súbor pre napasovanie tratí na mapu)</a:t>
            </a:r>
          </a:p>
          <a:p>
            <a:pPr lvl="0"/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2900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1"/>
            <a:r>
              <a:rPr lang="sk-SK" sz="4400" b="1" dirty="0">
                <a:latin typeface="+mj-lt"/>
              </a:rPr>
              <a:t>Doterajšie skúsenosti</a:t>
            </a:r>
            <a:br>
              <a:rPr lang="sk-SK" sz="4400" b="1" dirty="0">
                <a:latin typeface="+mj-lt"/>
              </a:rPr>
            </a:br>
            <a:endParaRPr lang="sk-SK" sz="4400" b="1" dirty="0">
              <a:latin typeface="+mj-lt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sk-SK" dirty="0"/>
          </a:p>
          <a:p>
            <a:pPr lvl="0"/>
            <a:r>
              <a:rPr lang="sk-SK" dirty="0"/>
              <a:t>Na klubovej úrovni </a:t>
            </a:r>
            <a:r>
              <a:rPr lang="sk-SK" dirty="0" smtClean="0"/>
              <a:t> SK – </a:t>
            </a:r>
            <a:r>
              <a:rPr lang="sk-SK" dirty="0"/>
              <a:t>počet tréningov a počet </a:t>
            </a:r>
            <a:r>
              <a:rPr lang="sk-SK" dirty="0" smtClean="0"/>
              <a:t>záznamov </a:t>
            </a:r>
            <a:r>
              <a:rPr lang="sk-SK" dirty="0" smtClean="0">
                <a:solidFill>
                  <a:srgbClr val="FF0000"/>
                </a:solidFill>
              </a:rPr>
              <a:t>4 tréningy SKS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 smtClean="0">
                <a:solidFill>
                  <a:srgbClr val="FF0000"/>
                </a:solidFill>
              </a:rPr>
              <a:t>(9-32 záznamov/tréning)</a:t>
            </a:r>
          </a:p>
          <a:p>
            <a:r>
              <a:rPr lang="sk-SK" dirty="0" smtClean="0"/>
              <a:t>Na </a:t>
            </a:r>
            <a:r>
              <a:rPr lang="sk-SK" dirty="0"/>
              <a:t>pretekovej úrovni – SK – počet pretekov a počet </a:t>
            </a:r>
            <a:r>
              <a:rPr lang="sk-SK" dirty="0" smtClean="0"/>
              <a:t>záznamov </a:t>
            </a:r>
            <a:r>
              <a:rPr lang="sk-SK" dirty="0">
                <a:solidFill>
                  <a:srgbClr val="FF0000"/>
                </a:solidFill>
              </a:rPr>
              <a:t>5 pretekov OR západ 2015 (27-36 záznamov/pretek</a:t>
            </a:r>
            <a:r>
              <a:rPr lang="sk-SK" dirty="0" smtClean="0">
                <a:solidFill>
                  <a:srgbClr val="FF0000"/>
                </a:solidFill>
              </a:rPr>
              <a:t>)</a:t>
            </a:r>
            <a:endParaRPr lang="sk-SK" dirty="0">
              <a:solidFill>
                <a:srgbClr val="FF0000"/>
              </a:solidFill>
            </a:endParaRPr>
          </a:p>
          <a:p>
            <a:pPr lvl="0"/>
            <a:r>
              <a:rPr lang="sk-SK" dirty="0" smtClean="0"/>
              <a:t>Vo svete: </a:t>
            </a:r>
            <a:r>
              <a:rPr lang="en-US" dirty="0">
                <a:solidFill>
                  <a:srgbClr val="FF0000"/>
                </a:solidFill>
              </a:rPr>
              <a:t>18 </a:t>
            </a:r>
            <a:r>
              <a:rPr lang="sk-SK" dirty="0" smtClean="0">
                <a:solidFill>
                  <a:srgbClr val="FF0000"/>
                </a:solidFill>
              </a:rPr>
              <a:t>krajín,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k-SK" dirty="0" smtClean="0">
                <a:solidFill>
                  <a:srgbClr val="FF0000"/>
                </a:solidFill>
              </a:rPr>
              <a:t>7869 podujatí (H: 524, A: 126, PL: 49, UKR: 12, CZ: </a:t>
            </a:r>
            <a:r>
              <a:rPr lang="sk-SK" dirty="0" err="1" smtClean="0">
                <a:solidFill>
                  <a:srgbClr val="FF0000"/>
                </a:solidFill>
              </a:rPr>
              <a:t>n.a</a:t>
            </a:r>
            <a:r>
              <a:rPr lang="sk-SK" smtClean="0">
                <a:solidFill>
                  <a:srgbClr val="FF0000"/>
                </a:solidFill>
              </a:rPr>
              <a:t>.)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5817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69160"/>
          </a:xfrm>
          <a:ln>
            <a:noFill/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2000" b="1" dirty="0" smtClean="0">
                <a:solidFill>
                  <a:srgbClr val="FF0000"/>
                </a:solidFill>
              </a:rPr>
              <a:t>SZOŠ</a:t>
            </a:r>
          </a:p>
          <a:p>
            <a:pPr marL="0" indent="0">
              <a:buNone/>
            </a:pPr>
            <a:endParaRPr lang="sk-SK" sz="2000" dirty="0"/>
          </a:p>
          <a:p>
            <a:pPr marL="0" indent="0">
              <a:buNone/>
            </a:pPr>
            <a:r>
              <a:rPr lang="sk-SK" sz="2000" dirty="0" smtClean="0">
                <a:solidFill>
                  <a:srgbClr val="FF0000"/>
                </a:solidFill>
              </a:rPr>
              <a:t>KDE: </a:t>
            </a:r>
            <a:r>
              <a:rPr lang="sk-SK" sz="2000" dirty="0" err="1" smtClean="0"/>
              <a:t>Webstránka</a:t>
            </a:r>
            <a:r>
              <a:rPr lang="sk-SK" sz="2000" dirty="0" smtClean="0"/>
              <a:t> </a:t>
            </a:r>
            <a:r>
              <a:rPr lang="sk-SK" sz="2000" dirty="0"/>
              <a:t>SZOŠ pre celoslovenské preteky</a:t>
            </a:r>
          </a:p>
          <a:p>
            <a:pPr marL="0" indent="0">
              <a:buNone/>
            </a:pPr>
            <a:r>
              <a:rPr lang="sk-SK" sz="2000" dirty="0" smtClean="0">
                <a:solidFill>
                  <a:srgbClr val="FF0000"/>
                </a:solidFill>
              </a:rPr>
              <a:t>KTO:  </a:t>
            </a:r>
            <a:r>
              <a:rPr lang="sk-SK" sz="2000" dirty="0" smtClean="0"/>
              <a:t>R</a:t>
            </a:r>
            <a:r>
              <a:rPr lang="sk-SK" sz="2000" dirty="0"/>
              <a:t>. Jonáš – zabezpečuje vstupné údaje pre </a:t>
            </a:r>
            <a:r>
              <a:rPr lang="sk-SK" sz="2000" dirty="0" err="1"/>
              <a:t>admistrátora</a:t>
            </a:r>
            <a:r>
              <a:rPr lang="sk-SK" sz="2000" dirty="0"/>
              <a:t> (mapa, trate, medzičasy</a:t>
            </a:r>
            <a:r>
              <a:rPr lang="sk-SK" sz="2000" dirty="0" smtClean="0"/>
              <a:t>), postupne kluby samé (SKS, SPE)</a:t>
            </a:r>
            <a:endParaRPr lang="sk-SK" sz="2000" dirty="0"/>
          </a:p>
          <a:p>
            <a:pPr marL="0" indent="0">
              <a:buNone/>
            </a:pPr>
            <a:r>
              <a:rPr lang="sk-SK" sz="2000" dirty="0" smtClean="0"/>
              <a:t>Administrátor ???</a:t>
            </a:r>
          </a:p>
          <a:p>
            <a:pPr marL="0" lvl="0" indent="0">
              <a:buNone/>
            </a:pPr>
            <a:r>
              <a:rPr lang="sk-SK" sz="2000" dirty="0" smtClean="0"/>
              <a:t>Pretekári </a:t>
            </a:r>
            <a:r>
              <a:rPr lang="sk-SK" sz="2000" dirty="0"/>
              <a:t>– </a:t>
            </a:r>
            <a:r>
              <a:rPr lang="sk-SK" sz="2000" dirty="0" err="1"/>
              <a:t>input</a:t>
            </a:r>
            <a:r>
              <a:rPr lang="sk-SK" sz="2000" dirty="0"/>
              <a:t> postupov z GPX súborov alebo ručne</a:t>
            </a:r>
          </a:p>
          <a:p>
            <a:pPr marL="0" indent="0">
              <a:buNone/>
            </a:pPr>
            <a:r>
              <a:rPr lang="sk-SK" sz="2000" dirty="0" smtClean="0">
                <a:solidFill>
                  <a:srgbClr val="FF0000"/>
                </a:solidFill>
              </a:rPr>
              <a:t>KEDY:  </a:t>
            </a:r>
            <a:r>
              <a:rPr lang="sk-SK" sz="2000" dirty="0" smtClean="0"/>
              <a:t>2015</a:t>
            </a:r>
          </a:p>
          <a:p>
            <a:pPr marL="0" indent="0">
              <a:buNone/>
            </a:pPr>
            <a:r>
              <a:rPr lang="sk-SK" sz="2000" dirty="0" smtClean="0">
                <a:solidFill>
                  <a:srgbClr val="FF0000"/>
                </a:solidFill>
              </a:rPr>
              <a:t>AKO: </a:t>
            </a:r>
            <a:r>
              <a:rPr lang="sk-SK" sz="2000" dirty="0" smtClean="0"/>
              <a:t>osobne, seminár rozhodcov, </a:t>
            </a:r>
            <a:r>
              <a:rPr lang="sk-SK" sz="2000" dirty="0" err="1" smtClean="0"/>
              <a:t>webstránka</a:t>
            </a:r>
            <a:r>
              <a:rPr lang="sk-SK" sz="2000" dirty="0" smtClean="0"/>
              <a:t> SZOŠ</a:t>
            </a:r>
            <a:endParaRPr lang="sk-SK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k-SK" b="1" dirty="0"/>
              <a:t>Umiestnenie a administrácia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69160"/>
          </a:xfrm>
          <a:ln>
            <a:noFill/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sz="2000" b="1" dirty="0">
                <a:solidFill>
                  <a:srgbClr val="FF0000"/>
                </a:solidFill>
              </a:rPr>
              <a:t>KLUBY – ŠK </a:t>
            </a:r>
            <a:r>
              <a:rPr lang="sk-SK" sz="2000" b="1" dirty="0" err="1" smtClean="0">
                <a:solidFill>
                  <a:srgbClr val="FF0000"/>
                </a:solidFill>
              </a:rPr>
              <a:t>Sandberg</a:t>
            </a:r>
            <a:endParaRPr lang="sk-SK" sz="2000" b="1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endParaRPr lang="sk-SK" sz="2000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sk-SK" sz="2000" dirty="0" smtClean="0">
                <a:solidFill>
                  <a:srgbClr val="FF0000"/>
                </a:solidFill>
              </a:rPr>
              <a:t>KDE: </a:t>
            </a:r>
            <a:r>
              <a:rPr lang="sk-SK" sz="2000" b="1" i="1" dirty="0" err="1" smtClean="0">
                <a:solidFill>
                  <a:schemeClr val="accent1"/>
                </a:solidFill>
              </a:rPr>
              <a:t>sandberg.orienteering.sk</a:t>
            </a:r>
            <a:r>
              <a:rPr lang="sk-SK" sz="2000" b="1" i="1" dirty="0" smtClean="0">
                <a:solidFill>
                  <a:schemeClr val="accent1"/>
                </a:solidFill>
              </a:rPr>
              <a:t>/</a:t>
            </a:r>
            <a:r>
              <a:rPr lang="sk-SK" sz="2000" b="1" i="1" dirty="0" err="1" smtClean="0">
                <a:solidFill>
                  <a:schemeClr val="accent1"/>
                </a:solidFill>
              </a:rPr>
              <a:t>rg</a:t>
            </a:r>
            <a:r>
              <a:rPr lang="sk-SK" sz="2000" b="1" dirty="0" smtClean="0">
                <a:solidFill>
                  <a:schemeClr val="accent1"/>
                </a:solidFill>
              </a:rPr>
              <a:t> </a:t>
            </a:r>
            <a:r>
              <a:rPr lang="sk-SK" sz="2000" dirty="0" smtClean="0"/>
              <a:t> </a:t>
            </a:r>
            <a:r>
              <a:rPr lang="sk-SK" sz="2000" dirty="0"/>
              <a:t>pre klubové tréningy a </a:t>
            </a:r>
            <a:r>
              <a:rPr lang="sk-SK" sz="2000" dirty="0" smtClean="0"/>
              <a:t>preteky OR západ</a:t>
            </a:r>
          </a:p>
          <a:p>
            <a:pPr marL="0" lvl="0" indent="0">
              <a:buNone/>
            </a:pPr>
            <a:endParaRPr lang="sk-SK" sz="2000" dirty="0" smtClean="0"/>
          </a:p>
          <a:p>
            <a:pPr marL="0" lvl="0" indent="0">
              <a:buNone/>
            </a:pPr>
            <a:r>
              <a:rPr lang="sk-SK" sz="2000" dirty="0" smtClean="0">
                <a:solidFill>
                  <a:srgbClr val="FF0000"/>
                </a:solidFill>
              </a:rPr>
              <a:t>KTO: </a:t>
            </a:r>
            <a:r>
              <a:rPr lang="sk-SK" sz="2000" dirty="0" smtClean="0"/>
              <a:t>R</a:t>
            </a:r>
            <a:r>
              <a:rPr lang="sk-SK" sz="2000" dirty="0"/>
              <a:t>. Jonáš – zabezpečuje vstupné údaje pre </a:t>
            </a:r>
            <a:r>
              <a:rPr lang="sk-SK" sz="2000" dirty="0" err="1"/>
              <a:t>admistrátora</a:t>
            </a:r>
            <a:r>
              <a:rPr lang="sk-SK" sz="2000" dirty="0"/>
              <a:t> (mapa, trate, medzičasy)</a:t>
            </a:r>
          </a:p>
          <a:p>
            <a:pPr marL="0" lvl="0" indent="0">
              <a:buNone/>
            </a:pPr>
            <a:r>
              <a:rPr lang="sk-SK" sz="2000" dirty="0"/>
              <a:t>R. </a:t>
            </a:r>
            <a:r>
              <a:rPr lang="sk-SK" sz="2000" dirty="0" err="1"/>
              <a:t>Dokupil</a:t>
            </a:r>
            <a:r>
              <a:rPr lang="sk-SK" sz="2000" dirty="0"/>
              <a:t> – SKS administrátor</a:t>
            </a:r>
          </a:p>
          <a:p>
            <a:pPr marL="0" lvl="0" indent="0">
              <a:buNone/>
            </a:pPr>
            <a:r>
              <a:rPr lang="sk-SK" sz="2000" dirty="0" smtClean="0"/>
              <a:t>Pretekári </a:t>
            </a:r>
            <a:r>
              <a:rPr lang="sk-SK" sz="2000" dirty="0"/>
              <a:t>– </a:t>
            </a:r>
            <a:r>
              <a:rPr lang="sk-SK" sz="2000" dirty="0" err="1"/>
              <a:t>input</a:t>
            </a:r>
            <a:r>
              <a:rPr lang="sk-SK" sz="2000" dirty="0"/>
              <a:t> postupov z GPX súborov alebo ručne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indent="0">
              <a:buNone/>
            </a:pPr>
            <a:r>
              <a:rPr lang="sk-SK" sz="2000" dirty="0" smtClean="0">
                <a:solidFill>
                  <a:srgbClr val="FF0000"/>
                </a:solidFill>
              </a:rPr>
              <a:t>KEDY:  </a:t>
            </a:r>
            <a:r>
              <a:rPr lang="sk-SK" sz="2000" dirty="0" smtClean="0"/>
              <a:t>funguje od 2014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5640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sk-SK" b="1" dirty="0"/>
              <a:t>Praktické ukážky práce s RG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sk-SK" b="1" dirty="0" smtClean="0">
                <a:solidFill>
                  <a:srgbClr val="FF0000"/>
                </a:solidFill>
              </a:rPr>
              <a:t>UKÁŽKY</a:t>
            </a:r>
          </a:p>
          <a:p>
            <a:pPr marL="0" lvl="0" indent="0" algn="ctr">
              <a:buNone/>
            </a:pPr>
            <a:endParaRPr lang="sk-SK" b="1" dirty="0" smtClean="0">
              <a:solidFill>
                <a:srgbClr val="FF0000"/>
              </a:solidFill>
            </a:endParaRPr>
          </a:p>
          <a:p>
            <a:pPr lvl="0"/>
            <a:r>
              <a:rPr lang="sk-SK" dirty="0" smtClean="0"/>
              <a:t>Animácia jedného pretekára</a:t>
            </a:r>
            <a:endParaRPr lang="sk-SK" dirty="0"/>
          </a:p>
          <a:p>
            <a:pPr lvl="0"/>
            <a:r>
              <a:rPr lang="sk-SK" dirty="0" smtClean="0"/>
              <a:t>Animácia viacerých pretekárov</a:t>
            </a:r>
            <a:endParaRPr lang="sk-SK" dirty="0"/>
          </a:p>
          <a:p>
            <a:pPr lvl="0"/>
            <a:r>
              <a:rPr lang="sk-SK" dirty="0" smtClean="0"/>
              <a:t>Animácia </a:t>
            </a:r>
            <a:r>
              <a:rPr lang="sk-SK" dirty="0"/>
              <a:t>z vybranej kontroly</a:t>
            </a:r>
          </a:p>
          <a:p>
            <a:pPr lvl="0"/>
            <a:r>
              <a:rPr lang="sk-SK" dirty="0"/>
              <a:t>Zobrazenie postupu na celej </a:t>
            </a:r>
            <a:r>
              <a:rPr lang="sk-SK" dirty="0" smtClean="0"/>
              <a:t>trati</a:t>
            </a:r>
          </a:p>
          <a:p>
            <a:pPr lvl="0"/>
            <a:r>
              <a:rPr lang="sk-SK" smtClean="0"/>
              <a:t>Analýza medzičasov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noFill/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sk-SK" b="1" dirty="0" smtClean="0">
                <a:solidFill>
                  <a:srgbClr val="FF0000"/>
                </a:solidFill>
              </a:rPr>
              <a:t>TVORBA POSTUPOV</a:t>
            </a:r>
          </a:p>
          <a:p>
            <a:pPr marL="0" indent="0" algn="ctr">
              <a:buNone/>
            </a:pPr>
            <a:endParaRPr lang="sk-SK" b="1" dirty="0" smtClean="0">
              <a:solidFill>
                <a:srgbClr val="FF0000"/>
              </a:solidFill>
            </a:endParaRPr>
          </a:p>
          <a:p>
            <a:pPr lvl="0"/>
            <a:r>
              <a:rPr lang="sk-SK" dirty="0" smtClean="0"/>
              <a:t>Import tratí *.</a:t>
            </a:r>
            <a:r>
              <a:rPr lang="sk-SK" dirty="0" err="1" smtClean="0"/>
              <a:t>gpx</a:t>
            </a:r>
            <a:endParaRPr lang="sk-SK" dirty="0" smtClean="0"/>
          </a:p>
          <a:p>
            <a:pPr lvl="1"/>
            <a:r>
              <a:rPr lang="sk-SK" dirty="0" err="1" smtClean="0"/>
              <a:t>connect.garmin.com</a:t>
            </a:r>
            <a:endParaRPr lang="sk-SK" dirty="0" smtClean="0"/>
          </a:p>
          <a:p>
            <a:pPr lvl="1"/>
            <a:r>
              <a:rPr lang="sk-SK" dirty="0" smtClean="0"/>
              <a:t>konkrétna aktivita</a:t>
            </a:r>
          </a:p>
          <a:p>
            <a:pPr lvl="1"/>
            <a:r>
              <a:rPr lang="sk-SK" dirty="0" smtClean="0"/>
              <a:t>kvetinka (viac)</a:t>
            </a:r>
          </a:p>
          <a:p>
            <a:pPr lvl="1"/>
            <a:r>
              <a:rPr lang="sk-SK" smtClean="0"/>
              <a:t>export </a:t>
            </a:r>
            <a:r>
              <a:rPr lang="sk-SK" dirty="0" smtClean="0"/>
              <a:t>súboru *.</a:t>
            </a:r>
            <a:r>
              <a:rPr lang="sk-SK" dirty="0" err="1" smtClean="0"/>
              <a:t>gpx</a:t>
            </a:r>
            <a:endParaRPr lang="sk-SK" dirty="0"/>
          </a:p>
          <a:p>
            <a:pPr lvl="0"/>
            <a:r>
              <a:rPr lang="sk-SK" dirty="0" smtClean="0"/>
              <a:t>Ručné </a:t>
            </a:r>
            <a:r>
              <a:rPr lang="sk-SK" dirty="0"/>
              <a:t>zakreslenie </a:t>
            </a:r>
            <a:r>
              <a:rPr lang="sk-SK" dirty="0" smtClean="0"/>
              <a:t>tratí </a:t>
            </a:r>
            <a:r>
              <a:rPr lang="sk-SK" dirty="0"/>
              <a:t>– </a:t>
            </a:r>
            <a:r>
              <a:rPr lang="sk-SK" dirty="0" smtClean="0"/>
              <a:t>úsečkami</a:t>
            </a:r>
            <a:endParaRPr lang="sk-SK" dirty="0"/>
          </a:p>
          <a:p>
            <a:pPr lvl="0"/>
            <a:r>
              <a:rPr lang="sk-SK" dirty="0" smtClean="0"/>
              <a:t>Ručné </a:t>
            </a:r>
            <a:r>
              <a:rPr lang="sk-SK" dirty="0"/>
              <a:t>zakreslenie trati – </a:t>
            </a:r>
            <a:r>
              <a:rPr lang="sk-SK" dirty="0" err="1"/>
              <a:t>freehand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1351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327</Words>
  <Application>Microsoft Office PowerPoint</Application>
  <PresentationFormat>Prezentácia na obrazovke (4:3)</PresentationFormat>
  <Paragraphs>92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Analýza postupov: Route Gadget</vt:lpstr>
      <vt:lpstr>Obsah prezentácie</vt:lpstr>
      <vt:lpstr>Ukážka animácie </vt:lpstr>
      <vt:lpstr>Výstupy &amp; Prínosy</vt:lpstr>
      <vt:lpstr>Motivácia pre kluby a trénerov</vt:lpstr>
      <vt:lpstr>Čo treba k spojazdneniu? Organizátor</vt:lpstr>
      <vt:lpstr>Doterajšie skúsenosti </vt:lpstr>
      <vt:lpstr>Umiestnenie a administrácia</vt:lpstr>
      <vt:lpstr>Praktické ukážky práce s RG</vt:lpstr>
      <vt:lpstr>Čo treba k spojazdneniu? Administrátor aplikácie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Route Gadget</dc:title>
  <dc:creator>Ing. Radoslav Jonáš</dc:creator>
  <cp:lastModifiedBy>Ing. Radoslav Jonáš</cp:lastModifiedBy>
  <cp:revision>44</cp:revision>
  <dcterms:created xsi:type="dcterms:W3CDTF">2015-02-23T16:12:15Z</dcterms:created>
  <dcterms:modified xsi:type="dcterms:W3CDTF">2015-02-28T06:25:58Z</dcterms:modified>
</cp:coreProperties>
</file>