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j Patráš" initials="AP" lastIdx="1" clrIdx="0">
    <p:extLst>
      <p:ext uri="{19B8F6BF-5375-455C-9EA6-DF929625EA0E}">
        <p15:presenceInfo xmlns:p15="http://schemas.microsoft.com/office/powerpoint/2012/main" userId="S::andrej@twd.sk::92ace3ff-2ada-4fdf-9cda-32c42123e3e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áš Radoslav" userId="a5295e7f-a577-4708-a00b-eac6fba09871" providerId="ADAL" clId="{8B3C7550-5AA7-4C49-B246-18508E985F7F}"/>
    <pc:docChg chg="undo custSel addSld delSld modSld sldOrd">
      <pc:chgData name="Jonáš Radoslav" userId="a5295e7f-a577-4708-a00b-eac6fba09871" providerId="ADAL" clId="{8B3C7550-5AA7-4C49-B246-18508E985F7F}" dt="2021-04-03T05:11:23.394" v="1901" actId="20577"/>
      <pc:docMkLst>
        <pc:docMk/>
      </pc:docMkLst>
      <pc:sldChg chg="addSp delSp modSp mod">
        <pc:chgData name="Jonáš Radoslav" userId="a5295e7f-a577-4708-a00b-eac6fba09871" providerId="ADAL" clId="{8B3C7550-5AA7-4C49-B246-18508E985F7F}" dt="2021-04-03T04:35:55.481" v="694" actId="113"/>
        <pc:sldMkLst>
          <pc:docMk/>
          <pc:sldMk cId="2029966348" sldId="257"/>
        </pc:sldMkLst>
        <pc:spChg chg="del">
          <ac:chgData name="Jonáš Radoslav" userId="a5295e7f-a577-4708-a00b-eac6fba09871" providerId="ADAL" clId="{8B3C7550-5AA7-4C49-B246-18508E985F7F}" dt="2021-04-03T04:35:21.825" v="677" actId="478"/>
          <ac:spMkLst>
            <pc:docMk/>
            <pc:sldMk cId="2029966348" sldId="257"/>
            <ac:spMk id="2" creationId="{DD304717-4179-48C5-92AF-7AE33D30B82A}"/>
          </ac:spMkLst>
        </pc:spChg>
        <pc:spChg chg="mod">
          <ac:chgData name="Jonáš Radoslav" userId="a5295e7f-a577-4708-a00b-eac6fba09871" providerId="ADAL" clId="{8B3C7550-5AA7-4C49-B246-18508E985F7F}" dt="2021-04-03T04:35:55.481" v="694" actId="113"/>
          <ac:spMkLst>
            <pc:docMk/>
            <pc:sldMk cId="2029966348" sldId="257"/>
            <ac:spMk id="3" creationId="{A91D17F4-67E5-4973-988A-E957CF93203E}"/>
          </ac:spMkLst>
        </pc:spChg>
        <pc:spChg chg="add del mod">
          <ac:chgData name="Jonáš Radoslav" userId="a5295e7f-a577-4708-a00b-eac6fba09871" providerId="ADAL" clId="{8B3C7550-5AA7-4C49-B246-18508E985F7F}" dt="2021-04-03T04:35:24.771" v="678" actId="478"/>
          <ac:spMkLst>
            <pc:docMk/>
            <pc:sldMk cId="2029966348" sldId="257"/>
            <ac:spMk id="5" creationId="{F61228D8-0EBA-4464-B162-41F39F6AC6E0}"/>
          </ac:spMkLst>
        </pc:spChg>
      </pc:sldChg>
      <pc:sldChg chg="modSp mod">
        <pc:chgData name="Jonáš Radoslav" userId="a5295e7f-a577-4708-a00b-eac6fba09871" providerId="ADAL" clId="{8B3C7550-5AA7-4C49-B246-18508E985F7F}" dt="2021-04-02T09:34:04.698" v="108" actId="20577"/>
        <pc:sldMkLst>
          <pc:docMk/>
          <pc:sldMk cId="3160762311" sldId="258"/>
        </pc:sldMkLst>
        <pc:spChg chg="mod">
          <ac:chgData name="Jonáš Radoslav" userId="a5295e7f-a577-4708-a00b-eac6fba09871" providerId="ADAL" clId="{8B3C7550-5AA7-4C49-B246-18508E985F7F}" dt="2021-04-02T09:34:04.698" v="108" actId="20577"/>
          <ac:spMkLst>
            <pc:docMk/>
            <pc:sldMk cId="3160762311" sldId="258"/>
            <ac:spMk id="2" creationId="{01B89FD1-1A40-4E07-B2DE-ADBF90B9B51C}"/>
          </ac:spMkLst>
        </pc:spChg>
        <pc:spChg chg="mod">
          <ac:chgData name="Jonáš Radoslav" userId="a5295e7f-a577-4708-a00b-eac6fba09871" providerId="ADAL" clId="{8B3C7550-5AA7-4C49-B246-18508E985F7F}" dt="2021-04-02T09:28:45.853" v="0" actId="20577"/>
          <ac:spMkLst>
            <pc:docMk/>
            <pc:sldMk cId="3160762311" sldId="258"/>
            <ac:spMk id="3" creationId="{C15114B0-682F-4A29-9E47-190D94905E84}"/>
          </ac:spMkLst>
        </pc:spChg>
      </pc:sldChg>
      <pc:sldChg chg="modSp mod">
        <pc:chgData name="Jonáš Radoslav" userId="a5295e7f-a577-4708-a00b-eac6fba09871" providerId="ADAL" clId="{8B3C7550-5AA7-4C49-B246-18508E985F7F}" dt="2021-04-02T09:34:13.622" v="130" actId="20577"/>
        <pc:sldMkLst>
          <pc:docMk/>
          <pc:sldMk cId="1821658400" sldId="259"/>
        </pc:sldMkLst>
        <pc:spChg chg="mod">
          <ac:chgData name="Jonáš Radoslav" userId="a5295e7f-a577-4708-a00b-eac6fba09871" providerId="ADAL" clId="{8B3C7550-5AA7-4C49-B246-18508E985F7F}" dt="2021-04-02T09:34:13.622" v="130" actId="20577"/>
          <ac:spMkLst>
            <pc:docMk/>
            <pc:sldMk cId="1821658400" sldId="259"/>
            <ac:spMk id="2" creationId="{64BDFB21-400E-4DB3-B974-AC0B4FEE6D45}"/>
          </ac:spMkLst>
        </pc:spChg>
        <pc:spChg chg="mod">
          <ac:chgData name="Jonáš Radoslav" userId="a5295e7f-a577-4708-a00b-eac6fba09871" providerId="ADAL" clId="{8B3C7550-5AA7-4C49-B246-18508E985F7F}" dt="2021-04-02T09:33:52.572" v="99" actId="1076"/>
          <ac:spMkLst>
            <pc:docMk/>
            <pc:sldMk cId="1821658400" sldId="259"/>
            <ac:spMk id="3" creationId="{C2221DD7-819E-4876-BEBA-882DABC41469}"/>
          </ac:spMkLst>
        </pc:spChg>
      </pc:sldChg>
      <pc:sldChg chg="addSp delSp modSp new mod ord">
        <pc:chgData name="Jonáš Radoslav" userId="a5295e7f-a577-4708-a00b-eac6fba09871" providerId="ADAL" clId="{8B3C7550-5AA7-4C49-B246-18508E985F7F}" dt="2021-04-02T09:43:35.807" v="589"/>
        <pc:sldMkLst>
          <pc:docMk/>
          <pc:sldMk cId="4204425470" sldId="260"/>
        </pc:sldMkLst>
        <pc:spChg chg="del">
          <ac:chgData name="Jonáš Radoslav" userId="a5295e7f-a577-4708-a00b-eac6fba09871" providerId="ADAL" clId="{8B3C7550-5AA7-4C49-B246-18508E985F7F}" dt="2021-04-02T09:33:22.123" v="63" actId="478"/>
          <ac:spMkLst>
            <pc:docMk/>
            <pc:sldMk cId="4204425470" sldId="260"/>
            <ac:spMk id="2" creationId="{CC63F1D4-01BE-475B-A1FD-FFB9095F4632}"/>
          </ac:spMkLst>
        </pc:spChg>
        <pc:spChg chg="mod">
          <ac:chgData name="Jonáš Radoslav" userId="a5295e7f-a577-4708-a00b-eac6fba09871" providerId="ADAL" clId="{8B3C7550-5AA7-4C49-B246-18508E985F7F}" dt="2021-04-02T09:39:06.575" v="423" actId="6549"/>
          <ac:spMkLst>
            <pc:docMk/>
            <pc:sldMk cId="4204425470" sldId="260"/>
            <ac:spMk id="3" creationId="{F6C918C6-A526-403F-A441-D5C3636CFF80}"/>
          </ac:spMkLst>
        </pc:spChg>
        <pc:spChg chg="add mod">
          <ac:chgData name="Jonáš Radoslav" userId="a5295e7f-a577-4708-a00b-eac6fba09871" providerId="ADAL" clId="{8B3C7550-5AA7-4C49-B246-18508E985F7F}" dt="2021-04-02T09:34:58.004" v="160" actId="20577"/>
          <ac:spMkLst>
            <pc:docMk/>
            <pc:sldMk cId="4204425470" sldId="260"/>
            <ac:spMk id="4" creationId="{61BA7F85-6A28-400A-9061-6430A2EABAB2}"/>
          </ac:spMkLst>
        </pc:spChg>
      </pc:sldChg>
      <pc:sldChg chg="modSp add mod">
        <pc:chgData name="Jonáš Radoslav" userId="a5295e7f-a577-4708-a00b-eac6fba09871" providerId="ADAL" clId="{8B3C7550-5AA7-4C49-B246-18508E985F7F}" dt="2021-04-02T09:42:15.944" v="586" actId="20577"/>
        <pc:sldMkLst>
          <pc:docMk/>
          <pc:sldMk cId="2688414346" sldId="261"/>
        </pc:sldMkLst>
        <pc:spChg chg="mod">
          <ac:chgData name="Jonáš Radoslav" userId="a5295e7f-a577-4708-a00b-eac6fba09871" providerId="ADAL" clId="{8B3C7550-5AA7-4C49-B246-18508E985F7F}" dt="2021-04-02T09:42:15.944" v="586" actId="20577"/>
          <ac:spMkLst>
            <pc:docMk/>
            <pc:sldMk cId="2688414346" sldId="261"/>
            <ac:spMk id="3" creationId="{F6C918C6-A526-403F-A441-D5C3636CFF80}"/>
          </ac:spMkLst>
        </pc:spChg>
      </pc:sldChg>
      <pc:sldChg chg="modSp new mod ord">
        <pc:chgData name="Jonáš Radoslav" userId="a5295e7f-a577-4708-a00b-eac6fba09871" providerId="ADAL" clId="{8B3C7550-5AA7-4C49-B246-18508E985F7F}" dt="2021-04-03T05:09:30.167" v="1783" actId="207"/>
        <pc:sldMkLst>
          <pc:docMk/>
          <pc:sldMk cId="917424956" sldId="262"/>
        </pc:sldMkLst>
        <pc:spChg chg="mod">
          <ac:chgData name="Jonáš Radoslav" userId="a5295e7f-a577-4708-a00b-eac6fba09871" providerId="ADAL" clId="{8B3C7550-5AA7-4C49-B246-18508E985F7F}" dt="2021-04-02T09:43:58.777" v="614" actId="6549"/>
          <ac:spMkLst>
            <pc:docMk/>
            <pc:sldMk cId="917424956" sldId="262"/>
            <ac:spMk id="2" creationId="{7D2549E0-1DF6-4F0C-90F9-F0C2F24AC50C}"/>
          </ac:spMkLst>
        </pc:spChg>
        <pc:spChg chg="mod">
          <ac:chgData name="Jonáš Radoslav" userId="a5295e7f-a577-4708-a00b-eac6fba09871" providerId="ADAL" clId="{8B3C7550-5AA7-4C49-B246-18508E985F7F}" dt="2021-04-03T05:09:30.167" v="1783" actId="207"/>
          <ac:spMkLst>
            <pc:docMk/>
            <pc:sldMk cId="917424956" sldId="262"/>
            <ac:spMk id="3" creationId="{28D03EEA-0744-473F-A1D5-0A9ED0EB2309}"/>
          </ac:spMkLst>
        </pc:spChg>
      </pc:sldChg>
      <pc:sldChg chg="add del">
        <pc:chgData name="Jonáš Radoslav" userId="a5295e7f-a577-4708-a00b-eac6fba09871" providerId="ADAL" clId="{8B3C7550-5AA7-4C49-B246-18508E985F7F}" dt="2021-04-02T09:39:38.993" v="429"/>
        <pc:sldMkLst>
          <pc:docMk/>
          <pc:sldMk cId="1229706451" sldId="262"/>
        </pc:sldMkLst>
      </pc:sldChg>
      <pc:sldChg chg="modSp new mod ord">
        <pc:chgData name="Jonáš Radoslav" userId="a5295e7f-a577-4708-a00b-eac6fba09871" providerId="ADAL" clId="{8B3C7550-5AA7-4C49-B246-18508E985F7F}" dt="2021-04-03T04:35:06.906" v="676" actId="113"/>
        <pc:sldMkLst>
          <pc:docMk/>
          <pc:sldMk cId="642608941" sldId="263"/>
        </pc:sldMkLst>
        <pc:spChg chg="mod">
          <ac:chgData name="Jonáš Radoslav" userId="a5295e7f-a577-4708-a00b-eac6fba09871" providerId="ADAL" clId="{8B3C7550-5AA7-4C49-B246-18508E985F7F}" dt="2021-04-03T04:35:06.906" v="676" actId="113"/>
          <ac:spMkLst>
            <pc:docMk/>
            <pc:sldMk cId="642608941" sldId="263"/>
            <ac:spMk id="2" creationId="{96762200-C213-47AE-AC14-DDF866EA8CF7}"/>
          </ac:spMkLst>
        </pc:spChg>
        <pc:spChg chg="mod">
          <ac:chgData name="Jonáš Radoslav" userId="a5295e7f-a577-4708-a00b-eac6fba09871" providerId="ADAL" clId="{8B3C7550-5AA7-4C49-B246-18508E985F7F}" dt="2021-04-02T11:24:28.221" v="664" actId="108"/>
          <ac:spMkLst>
            <pc:docMk/>
            <pc:sldMk cId="642608941" sldId="263"/>
            <ac:spMk id="3" creationId="{F9BB1951-B275-4868-BA9D-9635AB97734E}"/>
          </ac:spMkLst>
        </pc:spChg>
      </pc:sldChg>
      <pc:sldChg chg="addSp delSp modSp new mod modClrScheme chgLayout">
        <pc:chgData name="Jonáš Radoslav" userId="a5295e7f-a577-4708-a00b-eac6fba09871" providerId="ADAL" clId="{8B3C7550-5AA7-4C49-B246-18508E985F7F}" dt="2021-04-03T05:11:23.394" v="1901" actId="20577"/>
        <pc:sldMkLst>
          <pc:docMk/>
          <pc:sldMk cId="734427188" sldId="264"/>
        </pc:sldMkLst>
        <pc:spChg chg="mod ord">
          <ac:chgData name="Jonáš Radoslav" userId="a5295e7f-a577-4708-a00b-eac6fba09871" providerId="ADAL" clId="{8B3C7550-5AA7-4C49-B246-18508E985F7F}" dt="2021-04-03T04:42:46.900" v="1173" actId="700"/>
          <ac:spMkLst>
            <pc:docMk/>
            <pc:sldMk cId="734427188" sldId="264"/>
            <ac:spMk id="2" creationId="{A5A8A6C6-A728-433E-9B3F-36347539D57C}"/>
          </ac:spMkLst>
        </pc:spChg>
        <pc:spChg chg="del mod ord">
          <ac:chgData name="Jonáš Radoslav" userId="a5295e7f-a577-4708-a00b-eac6fba09871" providerId="ADAL" clId="{8B3C7550-5AA7-4C49-B246-18508E985F7F}" dt="2021-04-03T04:42:46.900" v="1173" actId="700"/>
          <ac:spMkLst>
            <pc:docMk/>
            <pc:sldMk cId="734427188" sldId="264"/>
            <ac:spMk id="3" creationId="{6ABC6CE1-DCEE-49B3-97F8-0F723CFF2FCB}"/>
          </ac:spMkLst>
        </pc:spChg>
        <pc:spChg chg="add del mod ord">
          <ac:chgData name="Jonáš Radoslav" userId="a5295e7f-a577-4708-a00b-eac6fba09871" providerId="ADAL" clId="{8B3C7550-5AA7-4C49-B246-18508E985F7F}" dt="2021-04-03T04:43:31.402" v="1180" actId="3680"/>
          <ac:spMkLst>
            <pc:docMk/>
            <pc:sldMk cId="734427188" sldId="264"/>
            <ac:spMk id="4" creationId="{4A47EC0F-08B5-4EA9-9533-6CBD3F86155B}"/>
          </ac:spMkLst>
        </pc:spChg>
        <pc:spChg chg="add del mod ord">
          <ac:chgData name="Jonáš Radoslav" userId="a5295e7f-a577-4708-a00b-eac6fba09871" providerId="ADAL" clId="{8B3C7550-5AA7-4C49-B246-18508E985F7F}" dt="2021-04-03T04:43:39.435" v="1181" actId="3680"/>
          <ac:spMkLst>
            <pc:docMk/>
            <pc:sldMk cId="734427188" sldId="264"/>
            <ac:spMk id="5" creationId="{294E7D76-5CA1-41F8-9231-90A6FA4ED0D2}"/>
          </ac:spMkLst>
        </pc:spChg>
        <pc:spChg chg="add del mod">
          <ac:chgData name="Jonáš Radoslav" userId="a5295e7f-a577-4708-a00b-eac6fba09871" providerId="ADAL" clId="{8B3C7550-5AA7-4C49-B246-18508E985F7F}" dt="2021-04-03T04:44:13.068" v="1184" actId="478"/>
          <ac:spMkLst>
            <pc:docMk/>
            <pc:sldMk cId="734427188" sldId="264"/>
            <ac:spMk id="10" creationId="{64FC2F1E-B138-4007-82AC-4094806B0DC2}"/>
          </ac:spMkLst>
        </pc:spChg>
        <pc:spChg chg="add mod">
          <ac:chgData name="Jonáš Radoslav" userId="a5295e7f-a577-4708-a00b-eac6fba09871" providerId="ADAL" clId="{8B3C7550-5AA7-4C49-B246-18508E985F7F}" dt="2021-04-03T05:11:23.394" v="1901" actId="20577"/>
          <ac:spMkLst>
            <pc:docMk/>
            <pc:sldMk cId="734427188" sldId="264"/>
            <ac:spMk id="11" creationId="{346C7420-FFC3-49F5-A561-F9D230F921A2}"/>
          </ac:spMkLst>
        </pc:spChg>
        <pc:graphicFrameChg chg="add del mod ord modGraphic">
          <ac:chgData name="Jonáš Radoslav" userId="a5295e7f-a577-4708-a00b-eac6fba09871" providerId="ADAL" clId="{8B3C7550-5AA7-4C49-B246-18508E985F7F}" dt="2021-04-03T04:43:22.803" v="1179" actId="3680"/>
          <ac:graphicFrameMkLst>
            <pc:docMk/>
            <pc:sldMk cId="734427188" sldId="264"/>
            <ac:graphicFrameMk id="6" creationId="{C59C78B1-8F89-45C3-BA2B-6FE6D30159E6}"/>
          </ac:graphicFrameMkLst>
        </pc:graphicFrameChg>
        <pc:graphicFrameChg chg="add mod ord modGraphic">
          <ac:chgData name="Jonáš Radoslav" userId="a5295e7f-a577-4708-a00b-eac6fba09871" providerId="ADAL" clId="{8B3C7550-5AA7-4C49-B246-18508E985F7F}" dt="2021-04-03T05:11:07.552" v="1899" actId="207"/>
          <ac:graphicFrameMkLst>
            <pc:docMk/>
            <pc:sldMk cId="734427188" sldId="264"/>
            <ac:graphicFrameMk id="7" creationId="{A4B2AC74-AE05-4781-9887-5BBDCDD5B923}"/>
          </ac:graphicFrameMkLst>
        </pc:graphicFrameChg>
        <pc:graphicFrameChg chg="add del mod ord modGraphic">
          <ac:chgData name="Jonáš Radoslav" userId="a5295e7f-a577-4708-a00b-eac6fba09871" providerId="ADAL" clId="{8B3C7550-5AA7-4C49-B246-18508E985F7F}" dt="2021-04-03T04:44:08.921" v="1183" actId="478"/>
          <ac:graphicFrameMkLst>
            <pc:docMk/>
            <pc:sldMk cId="734427188" sldId="264"/>
            <ac:graphicFrameMk id="8" creationId="{A925A2EE-9A2E-4266-A12B-6E9258BFD87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EB1FF6-7D65-4EF8-883E-3B4C986FF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88CFB59-D92C-4D57-B2F3-00A73701D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396AC5A-EB51-466F-BC7C-0F658E501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18ED136-9AE2-42D9-8269-BA8C670FF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70E63B3-5B93-4E81-B62E-23629582C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299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CFB5BD-68AD-462E-893B-0D752F787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2EB5B202-60DA-457B-A13F-1E4F63765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BE0B537-419B-4F09-A8DA-6825BF713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64BCB8D-5AA3-47C2-A4EF-22B514C19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F30BFAC-EC9E-4F9E-B81A-C05F33B80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3296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9633B892-31B3-4E51-8303-051E533C1B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0EA57945-7D65-4570-AE91-B4BB972A8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BF447B8-BF92-4AD0-AB7B-9ECBF756E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E56F855-39CB-46F6-8913-82F0A991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071ABC-28A3-4580-9B97-C8C6C5FB5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4048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49D157-658F-42C8-AE66-C7C69E9B4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50B2417-234F-4938-8D53-6EEC0DA5E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2ECFAD7-CD32-480E-A969-E4FBB9DBC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7998847-31C1-4AD7-9267-0E3CA7264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22F1329-35D6-486F-81EA-973436D8A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87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2E3DA7-E489-4A91-8C15-C4E313D16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ABFE917-509C-4FCF-880E-333A86DBC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FEFD06D-F50E-4953-ACBC-867670B06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979FDC2-3CC0-474F-BC97-F3C9D611F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C7D8602-8C94-4E5C-A168-5C2DCAFD9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6500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0D07B3-062D-4076-968A-2DAFD0D0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B227D85-7B82-42D7-9B19-C795B2F1C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D3541E9A-DB46-4DB8-8172-C73ECC44D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19559F7-6814-4CB4-8C75-F43AA0591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C5BBBDC3-F222-4526-9FA3-B24D5FFC6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1D3BA0A-DDA6-4C7B-8D76-6C54099A6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882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303FD2-6B6C-45F4-AD68-10DD5CC2B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FC7278B-3094-45F9-BF68-F67E4B5B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C38A3D37-8998-4EAB-91AB-9BF72294B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7DF706A-347A-41F9-80D9-EE61A12E43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DECE27FC-CCDE-45AB-B8F9-B53C2BD39E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2D15978-9E43-4C59-81CD-44D79944C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1E1B4D1A-9EB7-40FA-9051-788CEA3BA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36622F09-03CC-4675-A352-390421CCD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528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0C483-7DCD-4585-9467-33EFC049F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60ACAC29-D2B6-4B9B-BFAE-9DD1E620B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B46E9B4D-4BA3-4E03-8549-8032F2A3D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C97BE2F4-B556-4F54-9FD3-FE013423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04535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5E4207B0-9F69-4B03-9CF6-A4EB929AE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2EC93E49-94FF-4594-811C-5C3C47E1E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1517F2C-215F-4376-8B17-BF46AFB7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70887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E69316-A48C-469D-B656-E7BC4662C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D5228B1-F54F-4171-B646-5E8F79B93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12C6B25-9FA0-4D6A-B029-CA3154B02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44F0296-A587-4F57-9941-98F43A0EB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1AED84F-B3B2-4F66-8900-D21A1393B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7FD1FEF-B8CD-41E1-BD8B-7A662A7B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7125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1FB9BA-F1F7-4207-8A62-8D433178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2B888340-79A3-4434-87D7-FA9380A21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83A75C4-2455-49C7-8EB9-974FEF450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472AE7B-49E6-4F09-90DC-C1D6F6D49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F5782E3-FD59-4DD3-93AB-7EB4D861F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91D70F8F-4416-42D3-BA12-F6EF383F4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8920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3053725-F75D-4DA4-A8B1-0272B28E7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5ACFE1E-8FC9-459E-8D36-A960854BC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BAA2126-BE96-4295-8153-91FEEA1195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503FE-8E41-42C5-B703-F1EC89F3E95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101301B-6E39-41EF-8275-2693E817CE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D73C4CC-1449-4993-85BF-79373550D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0BB03-EDDA-48D9-8C4B-35DD9C64B6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319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uvznr.sk/covid19/opatrenie_hromadne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v.sk/swift_data/source/verejna_sprava/vestnik_vlady_sr_rok_2021/ciastka_51_2021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FAA10B-2524-45D5-89B2-FD8CBA902B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Organizácia pretekov SZOŠ  COVID pravidlá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02CC0AA-2825-4E3F-9869-E911E067AA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Aktualizácia 12.4.2021</a:t>
            </a:r>
          </a:p>
        </p:txBody>
      </p:sp>
    </p:spTree>
    <p:extLst>
      <p:ext uri="{BB962C8B-B14F-4D97-AF65-F5344CB8AC3E}">
        <p14:creationId xmlns:p14="http://schemas.microsoft.com/office/powerpoint/2010/main" val="404334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F5D63C06-63EA-4F17-AF5B-802EEED61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/>
              <a:t>Odporúčania pre kluby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FA57CE6-3535-461D-928E-9DCD996FD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algn="l"/>
            <a:r>
              <a:rPr lang="sk-SK" dirty="0">
                <a:solidFill>
                  <a:srgbClr val="222222"/>
                </a:solidFill>
                <a:latin typeface="Arial" panose="020B0604020202020204" pitchFamily="34" charset="0"/>
              </a:rPr>
              <a:t>Okres, kde sa bude konať podujatie musí byť minimálne </a:t>
            </a:r>
          </a:p>
          <a:p>
            <a:pPr marL="0" indent="0" algn="l">
              <a:buNone/>
            </a:pPr>
            <a:r>
              <a:rPr lang="sk-SK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  v bordovej zóne</a:t>
            </a:r>
          </a:p>
          <a:p>
            <a:pPr algn="l"/>
            <a:endParaRPr lang="sk-SK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sk-SK" dirty="0">
                <a:solidFill>
                  <a:srgbClr val="222222"/>
                </a:solidFill>
                <a:latin typeface="Arial" panose="020B0604020202020204" pitchFamily="34" charset="0"/>
              </a:rPr>
              <a:t>Informovať a komunikovať s </a:t>
            </a:r>
            <a:r>
              <a:rPr lang="sk-SK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regionálnym </a:t>
            </a:r>
            <a:r>
              <a:rPr lang="sk-SK" dirty="0">
                <a:solidFill>
                  <a:srgbClr val="222222"/>
                </a:solidFill>
                <a:latin typeface="Arial" panose="020B0604020202020204" pitchFamily="34" charset="0"/>
              </a:rPr>
              <a:t>Ú</a:t>
            </a:r>
            <a:r>
              <a:rPr lang="sk-SK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VZSR</a:t>
            </a:r>
          </a:p>
          <a:p>
            <a:pPr algn="l"/>
            <a:endParaRPr lang="sk-SK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/>
            <a:r>
              <a:rPr lang="sk-SK" dirty="0" err="1">
                <a:solidFill>
                  <a:srgbClr val="222222"/>
                </a:solidFill>
                <a:latin typeface="Arial" panose="020B0604020202020204" pitchFamily="34" charset="0"/>
              </a:rPr>
              <a:t>Od</a:t>
            </a:r>
            <a:r>
              <a:rPr lang="sk-SK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komunikovať</a:t>
            </a:r>
            <a:r>
              <a:rPr lang="sk-SK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preteky so samosprávou</a:t>
            </a:r>
          </a:p>
          <a:p>
            <a:pPr algn="l"/>
            <a:endParaRPr lang="sk-SK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sk-SK" dirty="0">
                <a:solidFill>
                  <a:srgbClr val="222222"/>
                </a:solidFill>
                <a:latin typeface="Arial" panose="020B0604020202020204" pitchFamily="34" charset="0"/>
              </a:rPr>
              <a:t>Mať všetky platné štandardné povolenia</a:t>
            </a:r>
            <a:endParaRPr lang="sk-SK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6719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762200-C213-47AE-AC14-DDF866EA8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Opatrenie Úradu verejného zdravotníctva Slovenskej republiky pri ohrození verejného zdravia </a:t>
            </a:r>
            <a:r>
              <a:rPr lang="sk-SK" b="1" dirty="0"/>
              <a:t>9.5.2020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BB1951-B275-4868-BA9D-9635AB977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>
                <a:hlinkClick r:id="rId2"/>
              </a:rPr>
              <a:t>https://www.ruvznr.sk/covid19/opatrenie_hromadne.pdf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Podľa § 48 ods. 4 písm. d) zákona č. 355/2007 Z. z. sa všetkým fyzickým osobám, fyzickým osobám – podnikateľom a právnickým osobám </a:t>
            </a:r>
            <a:r>
              <a:rPr lang="sk-SK" b="1" dirty="0">
                <a:solidFill>
                  <a:srgbClr val="FF0000"/>
                </a:solidFill>
              </a:rPr>
              <a:t>zakazuje usporadúvať hromadné podujatia športovej</a:t>
            </a:r>
            <a:r>
              <a:rPr lang="sk-SK" dirty="0"/>
              <a:t>, kultúrnej, spoločenskej či inej </a:t>
            </a:r>
            <a:r>
              <a:rPr lang="sk-SK" b="1" dirty="0">
                <a:solidFill>
                  <a:srgbClr val="FF0000"/>
                </a:solidFill>
              </a:rPr>
              <a:t>povahy v počte nad 100 osôb</a:t>
            </a:r>
            <a:r>
              <a:rPr lang="sk-SK" dirty="0"/>
              <a:t>. </a:t>
            </a:r>
          </a:p>
          <a:p>
            <a:pPr marL="0" indent="0">
              <a:buNone/>
            </a:pPr>
            <a:r>
              <a:rPr lang="sk-SK" dirty="0"/>
              <a:t>Podľa § 48 ods. 4 písm. d) zákona č. 355/2007 Z. z. sa všetkým fyzickým osobám, fyzickým osobám – podnikateľom a právnickým osobám </a:t>
            </a:r>
            <a:r>
              <a:rPr lang="sk-SK" b="1" dirty="0">
                <a:solidFill>
                  <a:srgbClr val="FF0000"/>
                </a:solidFill>
              </a:rPr>
              <a:t>zakazuje usporadúvať akékoľvek hromadné podujatia súťažnej športovej povahy</a:t>
            </a:r>
            <a:r>
              <a:rPr lang="sk-SK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4260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91D17F4-67E5-4973-988A-E957CF93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399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k-SK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131. VYHLÁŠKA Úradu verejného zdravotníctva Slovenskej republiky, ktorou sa nariaďujú opatrenia pri ohrození verejného zdravia k obmedzeniam prevádzok a hromadných podujatí</a:t>
            </a:r>
          </a:p>
          <a:p>
            <a:pPr marL="0" indent="0">
              <a:buNone/>
            </a:pPr>
            <a:endParaRPr lang="sk-SK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marL="0" indent="0">
              <a:buNone/>
            </a:pPr>
            <a:r>
              <a:rPr lang="sk-SK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Z </a:t>
            </a:r>
            <a:r>
              <a:rPr lang="sk-SK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19.3.2021</a:t>
            </a:r>
          </a:p>
          <a:p>
            <a:pPr marL="0" indent="0">
              <a:buNone/>
            </a:pPr>
            <a:endParaRPr lang="sk-SK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marL="0" indent="0">
              <a:buNone/>
            </a:pPr>
            <a:r>
              <a:rPr lang="sk-SK" dirty="0">
                <a:hlinkClick r:id="rId2"/>
              </a:rPr>
              <a:t>https://www.minv.sk/swift_data/source/verejna_sprava/vestnik_vlady_sr_rok_2021/ciastka_51_2021.pdf</a:t>
            </a:r>
            <a:endParaRPr lang="sk-SK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9966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B89FD1-1A40-4E07-B2DE-ADBF90B9B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§ 4 zákazy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15114B0-682F-4A29-9E47-190D94905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(1) Podľa § 48 ods. 4 písm. d) zákona sa všetkým fyzickým osobám, fyzickým osobám – podnikateľom a právnickým osobám </a:t>
            </a:r>
            <a:r>
              <a:rPr lang="sk-SK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zakazuje usporadúvať hromadné podujatia športovej</a:t>
            </a:r>
            <a:r>
              <a:rPr lang="sk-SK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kultúrnej, zábavnej, spoločenskej či inej </a:t>
            </a:r>
            <a:r>
              <a:rPr lang="sk-SK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povahy</a:t>
            </a:r>
            <a:r>
              <a:rPr lang="sk-SK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sk-SK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sk-SK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Výnimky zo zákazu </a:t>
            </a:r>
            <a:r>
              <a:rPr lang="sk-SK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v ods. 1 </a:t>
            </a:r>
            <a:r>
              <a:rPr lang="sk-SK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stanovuje odsek 2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6076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BDFB21-400E-4DB3-B974-AC0B4FEE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Odsek 2 – výnimky zo zákazov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2221DD7-819E-4876-BEBA-882DABC41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799"/>
            <a:ext cx="10515600" cy="49026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(2) </a:t>
            </a:r>
            <a:r>
              <a:rPr lang="sk-SK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Zákaz podľa § 4 ods. 1 sa nevzťahuje </a:t>
            </a:r>
            <a:r>
              <a:rPr lang="sk-SK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na nasledovné typy hromadných podujatí: </a:t>
            </a:r>
          </a:p>
          <a:p>
            <a:pPr marL="0" indent="0">
              <a:buNone/>
            </a:pPr>
            <a:endParaRPr lang="sk-SK" sz="32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514350" indent="-514350">
              <a:buAutoNum type="alphaLcParenR"/>
            </a:pPr>
            <a:r>
              <a:rPr lang="sk-SK" sz="3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hromadné podujatia jednorazovej povahy, ktorých   </a:t>
            </a:r>
          </a:p>
          <a:p>
            <a:pPr marL="514350" indent="-514350">
              <a:buAutoNum type="alphaLcParenR"/>
            </a:pPr>
            <a:endParaRPr lang="sk-SK" sz="3200" b="0" i="0" u="none" strike="noStrike" baseline="0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sk-SK" sz="32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všetci účastníci budú v dobe začiatku hromadného podujatia disponovať negatívnym výsledkom RT-PCR testu alebo antigénového testu na ochorenie COVID-19 nie starším ako 12 hodín</a:t>
            </a:r>
            <a:r>
              <a:rPr lang="sk-SK" sz="32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  </a:t>
            </a:r>
            <a:r>
              <a:rPr lang="sk-SK" sz="3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a </a:t>
            </a:r>
            <a:r>
              <a:rPr lang="sk-SK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ktoré  budú </a:t>
            </a:r>
          </a:p>
          <a:p>
            <a:pPr marL="0" indent="0">
              <a:buNone/>
            </a:pPr>
            <a:endParaRPr lang="sk-SK" sz="32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sk-SK" sz="32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ohlásené na miestne príslušnom regionálnom úrade verejného zdravotníctva najneskôr 48 hodín pred jeho začiatkom</a:t>
            </a:r>
            <a:r>
              <a:rPr lang="sk-SK" sz="3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, </a:t>
            </a:r>
          </a:p>
          <a:p>
            <a:pPr marL="0" indent="0">
              <a:buNone/>
            </a:pPr>
            <a:endParaRPr lang="sk-SK" sz="32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sk-SK" sz="3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pričom je potrebné uviesť presný čas a miesto jeho konania; za jednorazové podujatie možno považovať podujatie s maximálnou dĺžkou 48 </a:t>
            </a:r>
            <a:r>
              <a:rPr lang="sk-SK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hodín, </a:t>
            </a:r>
          </a:p>
          <a:p>
            <a:endParaRPr lang="sk-SK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58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6C918C6-A526-403F-A441-D5C3636CF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l">
              <a:buNone/>
            </a:pPr>
            <a:endParaRPr lang="sk-SK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a) Povinnosť vyhradiť priestor hromadného podujatia, jeho vstup a výstup </a:t>
            </a:r>
          </a:p>
          <a:p>
            <a:pPr marL="0" indent="0">
              <a:buNone/>
            </a:pPr>
            <a:r>
              <a:rPr lang="sk-SK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b) Povinnosť mať rúško /organizátor aj účastník pretekov/ </a:t>
            </a:r>
          </a:p>
          <a:p>
            <a:pPr marL="0" indent="0">
              <a:buNone/>
            </a:pPr>
            <a:r>
              <a:rPr lang="sk-SK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c) Zákaz požívania jedla a nápojov v priestoroch pretekov</a:t>
            </a:r>
            <a:endParaRPr lang="sk-SK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d) </a:t>
            </a:r>
            <a:r>
              <a:rPr lang="sk-SK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Povinnosť </a:t>
            </a: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dezinfikovať spoločné priestory </a:t>
            </a:r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e) </a:t>
            </a:r>
            <a:r>
              <a:rPr lang="sk-SK" sz="1800" dirty="0">
                <a:latin typeface="Times New Roman" panose="02020603050405020304" pitchFamily="18" charset="0"/>
              </a:rPr>
              <a:t>Povinnosť mať </a:t>
            </a: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tekuté mydlo, dezinfekciu a papierové utierky na WC </a:t>
            </a:r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f) </a:t>
            </a:r>
            <a:r>
              <a:rPr lang="sk-SK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Povinnosť mať </a:t>
            </a: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pri vstupe na zhromaždisko dezinfekciu rúk a používať ju </a:t>
            </a:r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g) </a:t>
            </a:r>
            <a:r>
              <a:rPr lang="sk-SK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Povinnosť mať </a:t>
            </a: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pri vstupe oznam o </a:t>
            </a:r>
          </a:p>
          <a:p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povinnosti, že v prípade vzniku akútneho respiračného ochorenia, je osoba povinná zostať v domácej izolácii</a:t>
            </a:r>
          </a:p>
          <a:p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ak sa u osoby prejavia príznaky akútneho respiračného ochorenia, je potrebné telefonicky kontaktovať svojho ošetrujúceho lekára a opustiť miesto hromadného podujatia</a:t>
            </a:r>
          </a:p>
          <a:p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zákaze podávania rúk</a:t>
            </a:r>
            <a:endParaRPr lang="sk-SK" sz="24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61BA7F85-6A28-400A-9061-6430A2EABAB2}"/>
              </a:ext>
            </a:extLst>
          </p:cNvPr>
          <p:cNvSpPr txBox="1">
            <a:spLocks/>
          </p:cNvSpPr>
          <p:nvPr/>
        </p:nvSpPr>
        <p:spPr>
          <a:xfrm>
            <a:off x="990600" y="177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b="1" dirty="0"/>
              <a:t>Odsek 3 – ďalšie opatrenia (skrátená verzia)</a:t>
            </a:r>
          </a:p>
        </p:txBody>
      </p:sp>
    </p:spTree>
    <p:extLst>
      <p:ext uri="{BB962C8B-B14F-4D97-AF65-F5344CB8AC3E}">
        <p14:creationId xmlns:p14="http://schemas.microsoft.com/office/powerpoint/2010/main" val="4204425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6C918C6-A526-403F-A441-D5C3636CF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l">
              <a:buNone/>
            </a:pPr>
            <a:endParaRPr lang="sk-SK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i) Povinnosť dodržiavať rozostup 2 m medzi osobami; to neplatí pre: </a:t>
            </a:r>
          </a:p>
          <a:p>
            <a:r>
              <a:rPr lang="pl-PL" sz="1800" b="0" i="0" u="none" strike="noStrike" baseline="0" dirty="0">
                <a:latin typeface="Times New Roman" panose="02020603050405020304" pitchFamily="18" charset="0"/>
              </a:rPr>
              <a:t>osoby žijúce v spoločnej domácnosti</a:t>
            </a:r>
          </a:p>
          <a:p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partnerov</a:t>
            </a:r>
          </a:p>
          <a:p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iné osoby, ak z účelu hromadného podujatia vyplýva, že tento rozostup medzi zúčastnenými osobami nie je možné dodržať</a:t>
            </a:r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j) </a:t>
            </a:r>
            <a:r>
              <a:rPr lang="sk-SK" sz="1800" dirty="0">
                <a:latin typeface="Times New Roman" panose="02020603050405020304" pitchFamily="18" charset="0"/>
              </a:rPr>
              <a:t>Z</a:t>
            </a: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ákaz účasti obecenstva</a:t>
            </a:r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k) Povinnosť zabezpečiť dostatočné vetranie priestorov interiéru</a:t>
            </a:r>
          </a:p>
          <a:p>
            <a:pPr marL="0" indent="0">
              <a:buNone/>
            </a:pPr>
            <a:r>
              <a:rPr lang="sk-SK" sz="1800" dirty="0">
                <a:latin typeface="Times New Roman" panose="02020603050405020304" pitchFamily="18" charset="0"/>
              </a:rPr>
              <a:t>l) </a:t>
            </a: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Povinnosť organizátora preukázať počet </a:t>
            </a:r>
            <a:r>
              <a:rPr lang="sk-SK" sz="1800" dirty="0">
                <a:latin typeface="Times New Roman" panose="02020603050405020304" pitchFamily="18" charset="0"/>
              </a:rPr>
              <a:t>všetkých </a:t>
            </a:r>
            <a:r>
              <a:rPr lang="sk-SK" sz="1800" b="0" i="0" u="none" strike="noStrike" baseline="0" dirty="0">
                <a:latin typeface="Times New Roman" panose="02020603050405020304" pitchFamily="18" charset="0"/>
              </a:rPr>
              <a:t>osôb aktuálne sa zúčastňujúcich na hromadnom podujatí</a:t>
            </a:r>
          </a:p>
          <a:p>
            <a:pPr marL="0" indent="0">
              <a:buNone/>
            </a:pPr>
            <a:endParaRPr lang="sk-SK" sz="24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61BA7F85-6A28-400A-9061-6430A2EABAB2}"/>
              </a:ext>
            </a:extLst>
          </p:cNvPr>
          <p:cNvSpPr txBox="1">
            <a:spLocks/>
          </p:cNvSpPr>
          <p:nvPr/>
        </p:nvSpPr>
        <p:spPr>
          <a:xfrm>
            <a:off x="990600" y="177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b="1" dirty="0"/>
              <a:t>Odsek 3 – ďalšie opatrenia (skrátená verzia)</a:t>
            </a:r>
          </a:p>
        </p:txBody>
      </p:sp>
    </p:spTree>
    <p:extLst>
      <p:ext uri="{BB962C8B-B14F-4D97-AF65-F5344CB8AC3E}">
        <p14:creationId xmlns:p14="http://schemas.microsoft.com/office/powerpoint/2010/main" val="2688414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2549E0-1DF6-4F0C-90F9-F0C2F24AC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§ 6 dodatočné opatrenie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8D03EEA-0744-473F-A1D5-0A9ED0EB2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sk-SK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Príslušné regionálne úrady verejného zdravotníctva môžu </a:t>
            </a:r>
            <a:r>
              <a:rPr lang="sk-SK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podľa § 48 ods. 7 zákona v rámci svojho územného obvodu z dôvodu epidemiologickej situácie nariadiť </a:t>
            </a:r>
            <a:r>
              <a:rPr lang="sk-SK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prísnejšie opatrenia</a:t>
            </a:r>
            <a:r>
              <a:rPr lang="sk-SK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sk-SK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sk-SK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sk-SK" sz="18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sk-SK" sz="24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424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A8A6C6-A728-433E-9B3F-36347539D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Kalendár pretekov Apríl – Máj – Jún 2021</a:t>
            </a:r>
          </a:p>
        </p:txBody>
      </p:sp>
      <p:graphicFrame>
        <p:nvGraphicFramePr>
          <p:cNvPr id="7" name="Tabuľka 7">
            <a:extLst>
              <a:ext uri="{FF2B5EF4-FFF2-40B4-BE49-F238E27FC236}">
                <a16:creationId xmlns:a16="http://schemas.microsoft.com/office/drawing/2014/main" id="{A4B2AC74-AE05-4781-9887-5BBDCDD5B92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13436250"/>
              </p:ext>
            </p:extLst>
          </p:nvPr>
        </p:nvGraphicFramePr>
        <p:xfrm>
          <a:off x="838200" y="1485157"/>
          <a:ext cx="6019800" cy="481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3279">
                  <a:extLst>
                    <a:ext uri="{9D8B030D-6E8A-4147-A177-3AD203B41FA5}">
                      <a16:colId xmlns:a16="http://schemas.microsoft.com/office/drawing/2014/main" val="2442217753"/>
                    </a:ext>
                  </a:extLst>
                </a:gridCol>
                <a:gridCol w="4766521">
                  <a:extLst>
                    <a:ext uri="{9D8B030D-6E8A-4147-A177-3AD203B41FA5}">
                      <a16:colId xmlns:a16="http://schemas.microsoft.com/office/drawing/2014/main" val="3133877819"/>
                    </a:ext>
                  </a:extLst>
                </a:gridCol>
              </a:tblGrid>
              <a:tr h="370048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287271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10-11. 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101073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17-18. 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101660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24-25. 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00B050"/>
                          </a:solidFill>
                        </a:rPr>
                        <a:t>OR Stred  HBB (</a:t>
                      </a:r>
                      <a:r>
                        <a:rPr lang="sk-SK" dirty="0" err="1">
                          <a:solidFill>
                            <a:srgbClr val="00B050"/>
                          </a:solidFill>
                        </a:rPr>
                        <a:t>Ortúty</a:t>
                      </a:r>
                      <a:r>
                        <a:rPr lang="sk-SK" dirty="0">
                          <a:solidFill>
                            <a:srgbClr val="00B050"/>
                          </a:solidFill>
                        </a:rPr>
                        <a:t>, Suchý Vrch – 2 tréningy)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954220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1-2. 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>
                          <a:solidFill>
                            <a:srgbClr val="00B050"/>
                          </a:solidFill>
                        </a:rPr>
                        <a:t>OR Stred VZA (Lietava, Rajecká Lesná -2 tréningy)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312164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8-9. 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344139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15-16. 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621763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22-23. 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032745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29-30. 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FF0000"/>
                          </a:solidFill>
                        </a:rPr>
                        <a:t>MSR šprint, </a:t>
                      </a:r>
                      <a:r>
                        <a:rPr lang="sk-SK" dirty="0" err="1">
                          <a:solidFill>
                            <a:srgbClr val="FF0000"/>
                          </a:solidFill>
                        </a:rPr>
                        <a:t>šprintové</a:t>
                      </a:r>
                      <a:r>
                        <a:rPr lang="sk-SK" dirty="0">
                          <a:solidFill>
                            <a:srgbClr val="FF0000"/>
                          </a:solidFill>
                        </a:rPr>
                        <a:t> štafety, KO, B. Bystrica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002594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5-6. 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0070C0"/>
                          </a:solidFill>
                        </a:rPr>
                        <a:t>OR Západ Spoznaj svoj les, Svätý Jur, SKS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753450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12-13. 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00B050"/>
                          </a:solidFill>
                        </a:rPr>
                        <a:t>OR Stred ZMT (Jedľoviny – 2 tréningy)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206624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19-20. 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173272"/>
                  </a:ext>
                </a:extLst>
              </a:tr>
              <a:tr h="370048">
                <a:tc>
                  <a:txBody>
                    <a:bodyPr/>
                    <a:lstStyle/>
                    <a:p>
                      <a:r>
                        <a:rPr lang="sk-SK" dirty="0"/>
                        <a:t>26-27. 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FF0000"/>
                          </a:solidFill>
                        </a:rPr>
                        <a:t>INOV 8 Cup Bratislava Rača alebo SPE Pezinok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245817"/>
                  </a:ext>
                </a:extLst>
              </a:tr>
            </a:tbl>
          </a:graphicData>
        </a:graphic>
      </p:graphicFrame>
      <p:sp>
        <p:nvSpPr>
          <p:cNvPr id="11" name="BlokTextu 10">
            <a:extLst>
              <a:ext uri="{FF2B5EF4-FFF2-40B4-BE49-F238E27FC236}">
                <a16:creationId xmlns:a16="http://schemas.microsoft.com/office/drawing/2014/main" id="{346C7420-FFC3-49F5-A561-F9D230F921A2}"/>
              </a:ext>
            </a:extLst>
          </p:cNvPr>
          <p:cNvSpPr txBox="1"/>
          <p:nvPr/>
        </p:nvSpPr>
        <p:spPr>
          <a:xfrm>
            <a:off x="7568119" y="1485157"/>
            <a:ext cx="378568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>
              <a:solidFill>
                <a:srgbClr val="00B050"/>
              </a:solidFill>
            </a:endParaRPr>
          </a:p>
          <a:p>
            <a:r>
              <a:rPr lang="sk-SK" dirty="0"/>
              <a:t>Za aktualizáciu kalendára, podmienok organizácie zodpovedá sekcia OB. </a:t>
            </a:r>
          </a:p>
          <a:p>
            <a:endParaRPr lang="sk-SK" dirty="0"/>
          </a:p>
          <a:p>
            <a:endParaRPr lang="sk-SK" dirty="0">
              <a:solidFill>
                <a:srgbClr val="00B050"/>
              </a:solidFill>
            </a:endParaRPr>
          </a:p>
          <a:p>
            <a:r>
              <a:rPr lang="sk-SK" dirty="0"/>
              <a:t>Aktuálne voľné termíny pre prípadné oblastné preteky:</a:t>
            </a:r>
          </a:p>
          <a:p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3 víkendy v máji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3442718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730</Words>
  <Application>Microsoft Office PowerPoint</Application>
  <PresentationFormat>Širokouhlá</PresentationFormat>
  <Paragraphs>90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Tahoma</vt:lpstr>
      <vt:lpstr>Times New Roman</vt:lpstr>
      <vt:lpstr>Motív Office</vt:lpstr>
      <vt:lpstr>Organizácia pretekov SZOŠ  COVID pravidlá</vt:lpstr>
      <vt:lpstr>Opatrenie Úradu verejného zdravotníctva Slovenskej republiky pri ohrození verejného zdravia 9.5.2020 </vt:lpstr>
      <vt:lpstr>Prezentácia programu PowerPoint</vt:lpstr>
      <vt:lpstr>§ 4 zákazy </vt:lpstr>
      <vt:lpstr>Odsek 2 – výnimky zo zákazov</vt:lpstr>
      <vt:lpstr>Prezentácia programu PowerPoint</vt:lpstr>
      <vt:lpstr>Prezentácia programu PowerPoint</vt:lpstr>
      <vt:lpstr>§ 6 dodatočné opatrenie</vt:lpstr>
      <vt:lpstr>Kalendár pretekov Apríl – Máj – Jún 2021</vt:lpstr>
      <vt:lpstr>Odporúčania pre kluby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Usporiadanie pretekov v OB v čase COVID</dc:title>
  <dc:creator>Halgasova</dc:creator>
  <cp:lastModifiedBy>Andrej Patráš</cp:lastModifiedBy>
  <cp:revision>14</cp:revision>
  <dcterms:created xsi:type="dcterms:W3CDTF">2021-04-02T09:24:32Z</dcterms:created>
  <dcterms:modified xsi:type="dcterms:W3CDTF">2021-04-12T07:20:40Z</dcterms:modified>
</cp:coreProperties>
</file>