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0" r:id="rId10"/>
    <p:sldId id="264" r:id="rId11"/>
    <p:sldId id="265" r:id="rId12"/>
    <p:sldId id="272" r:id="rId13"/>
    <p:sldId id="266" r:id="rId14"/>
    <p:sldId id="267" r:id="rId15"/>
    <p:sldId id="271" r:id="rId16"/>
    <p:sldId id="268" r:id="rId17"/>
    <p:sldId id="269" r:id="rId18"/>
    <p:sldId id="273" r:id="rId19"/>
  </p:sldIdLst>
  <p:sldSz cx="9144000" cy="5143500" type="screen16x9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108" d="100"/>
          <a:sy n="108" d="100"/>
        </p:scale>
        <p:origin x="120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CCE0B-64E5-44E5-B52C-2EA8D0B648CA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3A794-1D9B-4A73-B7AA-CDCAD19F7E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265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A794-1D9B-4A73-B7AA-CDCAD19F7E60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51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BD47-F569-4BCA-870F-80E124E5DE61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DF5-3BA3-49AF-A4D4-CE9888EEF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7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BD47-F569-4BCA-870F-80E124E5DE61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DF5-3BA3-49AF-A4D4-CE9888EEF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639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BD47-F569-4BCA-870F-80E124E5DE61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DF5-3BA3-49AF-A4D4-CE9888EEF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744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BD47-F569-4BCA-870F-80E124E5DE61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DF5-3BA3-49AF-A4D4-CE9888EEF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287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BD47-F569-4BCA-870F-80E124E5DE61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DF5-3BA3-49AF-A4D4-CE9888EEF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378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BD47-F569-4BCA-870F-80E124E5DE61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DF5-3BA3-49AF-A4D4-CE9888EEF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949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BD47-F569-4BCA-870F-80E124E5DE61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DF5-3BA3-49AF-A4D4-CE9888EEF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939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BD47-F569-4BCA-870F-80E124E5DE61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DF5-3BA3-49AF-A4D4-CE9888EEF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168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BD47-F569-4BCA-870F-80E124E5DE61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DF5-3BA3-49AF-A4D4-CE9888EEF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127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BD47-F569-4BCA-870F-80E124E5DE61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DF5-3BA3-49AF-A4D4-CE9888EEF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90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BD47-F569-4BCA-870F-80E124E5DE61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DF5-3BA3-49AF-A4D4-CE9888EEF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745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7BD47-F569-4BCA-870F-80E124E5DE61}" type="datetimeFigureOut">
              <a:rPr lang="sk-SK" smtClean="0"/>
              <a:t>11.3.2022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1DF5-3BA3-49AF-A4D4-CE9888EEF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577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-static.projektn.sk/2021/01/kiplimo_2048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Taktika orientačného behu,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Bežecká technika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b="1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Jakub Dekrét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5.Stop bod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31592"/>
            <a:ext cx="6817700" cy="359615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723412" y="1620984"/>
            <a:ext cx="659956" cy="477982"/>
          </a:xfrm>
          <a:custGeom>
            <a:avLst/>
            <a:gdLst>
              <a:gd name="connsiteX0" fmla="*/ 523997 w 659956"/>
              <a:gd name="connsiteY0" fmla="*/ 0 h 477982"/>
              <a:gd name="connsiteX1" fmla="*/ 388915 w 659956"/>
              <a:gd name="connsiteY1" fmla="*/ 10391 h 477982"/>
              <a:gd name="connsiteX2" fmla="*/ 305788 w 659956"/>
              <a:gd name="connsiteY2" fmla="*/ 51954 h 477982"/>
              <a:gd name="connsiteX3" fmla="*/ 191488 w 659956"/>
              <a:gd name="connsiteY3" fmla="*/ 83127 h 477982"/>
              <a:gd name="connsiteX4" fmla="*/ 149924 w 659956"/>
              <a:gd name="connsiteY4" fmla="*/ 114300 h 477982"/>
              <a:gd name="connsiteX5" fmla="*/ 97970 w 659956"/>
              <a:gd name="connsiteY5" fmla="*/ 166254 h 477982"/>
              <a:gd name="connsiteX6" fmla="*/ 56406 w 659956"/>
              <a:gd name="connsiteY6" fmla="*/ 259773 h 477982"/>
              <a:gd name="connsiteX7" fmla="*/ 46015 w 659956"/>
              <a:gd name="connsiteY7" fmla="*/ 290945 h 477982"/>
              <a:gd name="connsiteX8" fmla="*/ 25233 w 659956"/>
              <a:gd name="connsiteY8" fmla="*/ 322118 h 477982"/>
              <a:gd name="connsiteX9" fmla="*/ 4452 w 659956"/>
              <a:gd name="connsiteY9" fmla="*/ 384463 h 477982"/>
              <a:gd name="connsiteX10" fmla="*/ 35624 w 659956"/>
              <a:gd name="connsiteY10" fmla="*/ 415636 h 477982"/>
              <a:gd name="connsiteX11" fmla="*/ 66797 w 659956"/>
              <a:gd name="connsiteY11" fmla="*/ 426027 h 477982"/>
              <a:gd name="connsiteX12" fmla="*/ 97970 w 659956"/>
              <a:gd name="connsiteY12" fmla="*/ 446809 h 477982"/>
              <a:gd name="connsiteX13" fmla="*/ 139533 w 659956"/>
              <a:gd name="connsiteY13" fmla="*/ 457200 h 477982"/>
              <a:gd name="connsiteX14" fmla="*/ 212270 w 659956"/>
              <a:gd name="connsiteY14" fmla="*/ 477982 h 477982"/>
              <a:gd name="connsiteX15" fmla="*/ 607124 w 659956"/>
              <a:gd name="connsiteY15" fmla="*/ 467591 h 477982"/>
              <a:gd name="connsiteX16" fmla="*/ 638297 w 659956"/>
              <a:gd name="connsiteY16" fmla="*/ 436418 h 477982"/>
              <a:gd name="connsiteX17" fmla="*/ 648688 w 659956"/>
              <a:gd name="connsiteY17" fmla="*/ 394854 h 477982"/>
              <a:gd name="connsiteX18" fmla="*/ 648688 w 659956"/>
              <a:gd name="connsiteY18" fmla="*/ 114300 h 477982"/>
              <a:gd name="connsiteX19" fmla="*/ 627906 w 659956"/>
              <a:gd name="connsiteY19" fmla="*/ 83127 h 477982"/>
              <a:gd name="connsiteX20" fmla="*/ 534388 w 659956"/>
              <a:gd name="connsiteY20" fmla="*/ 31173 h 477982"/>
              <a:gd name="connsiteX21" fmla="*/ 461652 w 659956"/>
              <a:gd name="connsiteY21" fmla="*/ 20782 h 4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9956" h="477982">
                <a:moveTo>
                  <a:pt x="523997" y="0"/>
                </a:moveTo>
                <a:cubicBezTo>
                  <a:pt x="478970" y="3464"/>
                  <a:pt x="432847" y="-69"/>
                  <a:pt x="388915" y="10391"/>
                </a:cubicBezTo>
                <a:cubicBezTo>
                  <a:pt x="358778" y="17566"/>
                  <a:pt x="335843" y="44440"/>
                  <a:pt x="305788" y="51954"/>
                </a:cubicBezTo>
                <a:cubicBezTo>
                  <a:pt x="212035" y="75393"/>
                  <a:pt x="249757" y="63704"/>
                  <a:pt x="191488" y="83127"/>
                </a:cubicBezTo>
                <a:cubicBezTo>
                  <a:pt x="177633" y="93518"/>
                  <a:pt x="162170" y="102054"/>
                  <a:pt x="149924" y="114300"/>
                </a:cubicBezTo>
                <a:cubicBezTo>
                  <a:pt x="80655" y="183570"/>
                  <a:pt x="181095" y="110840"/>
                  <a:pt x="97970" y="166254"/>
                </a:cubicBezTo>
                <a:cubicBezTo>
                  <a:pt x="65036" y="215654"/>
                  <a:pt x="81138" y="185579"/>
                  <a:pt x="56406" y="259773"/>
                </a:cubicBezTo>
                <a:cubicBezTo>
                  <a:pt x="52942" y="270164"/>
                  <a:pt x="52090" y="281832"/>
                  <a:pt x="46015" y="290945"/>
                </a:cubicBezTo>
                <a:lnTo>
                  <a:pt x="25233" y="322118"/>
                </a:lnTo>
                <a:cubicBezTo>
                  <a:pt x="18306" y="342900"/>
                  <a:pt x="-11037" y="368973"/>
                  <a:pt x="4452" y="384463"/>
                </a:cubicBezTo>
                <a:cubicBezTo>
                  <a:pt x="14843" y="394854"/>
                  <a:pt x="23397" y="407485"/>
                  <a:pt x="35624" y="415636"/>
                </a:cubicBezTo>
                <a:cubicBezTo>
                  <a:pt x="44737" y="421712"/>
                  <a:pt x="57000" y="421129"/>
                  <a:pt x="66797" y="426027"/>
                </a:cubicBezTo>
                <a:cubicBezTo>
                  <a:pt x="77967" y="431612"/>
                  <a:pt x="86491" y="441890"/>
                  <a:pt x="97970" y="446809"/>
                </a:cubicBezTo>
                <a:cubicBezTo>
                  <a:pt x="111096" y="452435"/>
                  <a:pt x="125802" y="453277"/>
                  <a:pt x="139533" y="457200"/>
                </a:cubicBezTo>
                <a:cubicBezTo>
                  <a:pt x="243871" y="487011"/>
                  <a:pt x="82349" y="445502"/>
                  <a:pt x="212270" y="477982"/>
                </a:cubicBezTo>
                <a:cubicBezTo>
                  <a:pt x="343888" y="474518"/>
                  <a:pt x="476083" y="480376"/>
                  <a:pt x="607124" y="467591"/>
                </a:cubicBezTo>
                <a:cubicBezTo>
                  <a:pt x="621750" y="466164"/>
                  <a:pt x="631006" y="449177"/>
                  <a:pt x="638297" y="436418"/>
                </a:cubicBezTo>
                <a:cubicBezTo>
                  <a:pt x="645382" y="424019"/>
                  <a:pt x="645224" y="408709"/>
                  <a:pt x="648688" y="394854"/>
                </a:cubicBezTo>
                <a:cubicBezTo>
                  <a:pt x="658130" y="281545"/>
                  <a:pt x="668436" y="232787"/>
                  <a:pt x="648688" y="114300"/>
                </a:cubicBezTo>
                <a:cubicBezTo>
                  <a:pt x="646635" y="101981"/>
                  <a:pt x="635901" y="92721"/>
                  <a:pt x="627906" y="83127"/>
                </a:cubicBezTo>
                <a:cubicBezTo>
                  <a:pt x="592011" y="40053"/>
                  <a:pt x="594622" y="51251"/>
                  <a:pt x="534388" y="31173"/>
                </a:cubicBezTo>
                <a:cubicBezTo>
                  <a:pt x="490071" y="16401"/>
                  <a:pt x="514169" y="20782"/>
                  <a:pt x="461652" y="2078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64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Základné taktiky OB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Voľba postupu (príloha Word)</a:t>
            </a:r>
          </a:p>
          <a:p>
            <a:r>
              <a:rPr lang="sk-SK" dirty="0" smtClean="0"/>
              <a:t>Smerový beh = „Hlava hore!“</a:t>
            </a:r>
          </a:p>
          <a:p>
            <a:r>
              <a:rPr lang="sk-SK" dirty="0" smtClean="0"/>
              <a:t>Traverz alebo „pozičná hra“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49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6" y="771551"/>
            <a:ext cx="7314255" cy="3858069"/>
          </a:xfrm>
        </p:spPr>
      </p:pic>
    </p:spTree>
    <p:extLst>
      <p:ext uri="{BB962C8B-B14F-4D97-AF65-F5344CB8AC3E}">
        <p14:creationId xmlns:p14="http://schemas.microsoft.com/office/powerpoint/2010/main" val="22052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Psychovýkonnosť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	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Analýza </a:t>
            </a:r>
            <a:r>
              <a:rPr lang="sk-SK" dirty="0" smtClean="0"/>
              <a:t>+ ponaučenie + riešenie </a:t>
            </a:r>
            <a:r>
              <a:rPr lang="sk-SK" dirty="0"/>
              <a:t>	</a:t>
            </a:r>
            <a:r>
              <a:rPr lang="sk-SK" dirty="0" smtClean="0"/>
              <a:t>			 		=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POZITÍVNE MYSLENIE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2800" dirty="0" smtClean="0"/>
              <a:t>(Prílohy: EYOC, analýza+ciele, cviky športový psychológ)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9072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Teória bežeckej techniky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Držanie tela </a:t>
            </a:r>
          </a:p>
          <a:p>
            <a:r>
              <a:rPr lang="sk-SK" dirty="0" smtClean="0"/>
              <a:t>Pohyb rúk</a:t>
            </a:r>
          </a:p>
          <a:p>
            <a:r>
              <a:rPr lang="sk-SK" dirty="0" smtClean="0"/>
              <a:t>Kadencia</a:t>
            </a:r>
          </a:p>
          <a:p>
            <a:r>
              <a:rPr lang="sk-SK" dirty="0" smtClean="0"/>
              <a:t>Ťažisko</a:t>
            </a:r>
          </a:p>
          <a:p>
            <a:r>
              <a:rPr lang="sk-SK" dirty="0" smtClean="0"/>
              <a:t>Dýchanie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66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2"/>
            <a:ext cx="8219256" cy="3675855"/>
          </a:xfrm>
        </p:spPr>
        <p:txBody>
          <a:bodyPr>
            <a:normAutofit fontScale="925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sz="2600" dirty="0" smtClean="0"/>
          </a:p>
          <a:p>
            <a:pPr marL="0" indent="0">
              <a:buNone/>
            </a:pPr>
            <a:r>
              <a:rPr lang="sk-SK" sz="2600" dirty="0" smtClean="0"/>
              <a:t>Zdroj</a:t>
            </a:r>
            <a:r>
              <a:rPr lang="sk-SK" sz="2600" dirty="0"/>
              <a:t>: </a:t>
            </a:r>
            <a:r>
              <a:rPr lang="sk-SK" sz="2600" dirty="0">
                <a:hlinkClick r:id="rId2"/>
              </a:rPr>
              <a:t>https://</a:t>
            </a:r>
            <a:r>
              <a:rPr lang="sk-SK" sz="2600" dirty="0" smtClean="0">
                <a:hlinkClick r:id="rId2"/>
              </a:rPr>
              <a:t>a-static.projektn.sk/2021/01/kiplimo_2048.png</a:t>
            </a:r>
            <a:endParaRPr lang="sk-SK" sz="2600" dirty="0" smtClean="0"/>
          </a:p>
          <a:p>
            <a:pPr marL="0" indent="0">
              <a:buNone/>
            </a:pPr>
            <a:endParaRPr lang="sk-SK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03" y="218551"/>
            <a:ext cx="6242317" cy="41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Ukážka v praxi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Bystrické mosty 2018 (video)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44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trénovať bežeckú techniku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Beh so švihadlom</a:t>
            </a:r>
          </a:p>
          <a:p>
            <a:r>
              <a:rPr lang="sk-SK" dirty="0" smtClean="0"/>
              <a:t>Bežecká abeceda (vpred, vzad, so švihadlom)</a:t>
            </a:r>
          </a:p>
          <a:p>
            <a:r>
              <a:rPr lang="sk-SK" dirty="0" smtClean="0"/>
              <a:t>Špeciálne bežecké cvičenia</a:t>
            </a:r>
          </a:p>
          <a:p>
            <a:r>
              <a:rPr lang="sk-SK" dirty="0" smtClean="0"/>
              <a:t>Rovinky, výbehy, silová príprava</a:t>
            </a:r>
          </a:p>
          <a:p>
            <a:r>
              <a:rPr lang="sk-SK" dirty="0" smtClean="0"/>
              <a:t>Strečing, balančné a dychové cvičenia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773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Automatizácia šetrí energiu a čas!</a:t>
            </a:r>
          </a:p>
          <a:p>
            <a:r>
              <a:rPr lang="sk-SK" dirty="0" smtClean="0"/>
              <a:t>Zdravé sebavedomie znižuje čas strávený v lese! </a:t>
            </a:r>
            <a:endParaRPr lang="sk-SK" dirty="0"/>
          </a:p>
          <a:p>
            <a:r>
              <a:rPr lang="sk-SK" dirty="0" smtClean="0"/>
              <a:t>S analýzou chýb prichádza pozitívne myslenie!</a:t>
            </a:r>
          </a:p>
          <a:p>
            <a:r>
              <a:rPr lang="sk-SK" dirty="0" smtClean="0"/>
              <a:t>Bežecká technika nie je o „roboticky“ nacvičenom pohybe, ale o využití fyziky v praxi!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18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Pomenovanie cieľa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Čo sa dá, AUTOMATIZUJ!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Základné taktiky OB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Psychovýkonnosť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Bežecká technika v teórii aj praxi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Záver</a:t>
            </a:r>
          </a:p>
        </p:txBody>
      </p:sp>
    </p:spTree>
    <p:extLst>
      <p:ext uri="{BB962C8B-B14F-4D97-AF65-F5344CB8AC3E}">
        <p14:creationId xmlns:p14="http://schemas.microsoft.com/office/powerpoint/2010/main" val="8148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Pomenovanie cieľa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Taktika OB = ako sa dostať na kontrolu s minimálnym rizikom chybovosti</a:t>
            </a:r>
          </a:p>
          <a:p>
            <a:r>
              <a:rPr lang="sk-SK" dirty="0" smtClean="0"/>
              <a:t>Bežecká technika = ako sa dostať na kontrolu najrýchlejšie s čo najmenším úsilím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26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sa dá, AUTOMATIZUJ!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95686"/>
            <a:ext cx="4176464" cy="20882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8" y="1563638"/>
            <a:ext cx="3012099" cy="216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80" y="2294711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VS</a:t>
            </a:r>
            <a:endParaRPr lang="sk-S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1.Čo je kontrola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31592"/>
            <a:ext cx="6817700" cy="3596150"/>
          </a:xfrm>
        </p:spPr>
      </p:pic>
      <p:sp>
        <p:nvSpPr>
          <p:cNvPr id="7" name="Freeform 6"/>
          <p:cNvSpPr/>
          <p:nvPr/>
        </p:nvSpPr>
        <p:spPr>
          <a:xfrm>
            <a:off x="1318564" y="2265220"/>
            <a:ext cx="3736231" cy="1922318"/>
          </a:xfrm>
          <a:custGeom>
            <a:avLst/>
            <a:gdLst>
              <a:gd name="connsiteX0" fmla="*/ 915485 w 3736231"/>
              <a:gd name="connsiteY0" fmla="*/ 135082 h 1922318"/>
              <a:gd name="connsiteX1" fmla="*/ 551804 w 3736231"/>
              <a:gd name="connsiteY1" fmla="*/ 155864 h 1922318"/>
              <a:gd name="connsiteX2" fmla="*/ 447895 w 3736231"/>
              <a:gd name="connsiteY2" fmla="*/ 187037 h 1922318"/>
              <a:gd name="connsiteX3" fmla="*/ 406331 w 3736231"/>
              <a:gd name="connsiteY3" fmla="*/ 197427 h 1922318"/>
              <a:gd name="connsiteX4" fmla="*/ 375158 w 3736231"/>
              <a:gd name="connsiteY4" fmla="*/ 218209 h 1922318"/>
              <a:gd name="connsiteX5" fmla="*/ 323204 w 3736231"/>
              <a:gd name="connsiteY5" fmla="*/ 228600 h 1922318"/>
              <a:gd name="connsiteX6" fmla="*/ 292031 w 3736231"/>
              <a:gd name="connsiteY6" fmla="*/ 259773 h 1922318"/>
              <a:gd name="connsiteX7" fmla="*/ 260858 w 3736231"/>
              <a:gd name="connsiteY7" fmla="*/ 270164 h 1922318"/>
              <a:gd name="connsiteX8" fmla="*/ 229685 w 3736231"/>
              <a:gd name="connsiteY8" fmla="*/ 290946 h 1922318"/>
              <a:gd name="connsiteX9" fmla="*/ 188122 w 3736231"/>
              <a:gd name="connsiteY9" fmla="*/ 353291 h 1922318"/>
              <a:gd name="connsiteX10" fmla="*/ 156949 w 3736231"/>
              <a:gd name="connsiteY10" fmla="*/ 405246 h 1922318"/>
              <a:gd name="connsiteX11" fmla="*/ 84213 w 3736231"/>
              <a:gd name="connsiteY11" fmla="*/ 446809 h 1922318"/>
              <a:gd name="connsiteX12" fmla="*/ 63431 w 3736231"/>
              <a:gd name="connsiteY12" fmla="*/ 477982 h 1922318"/>
              <a:gd name="connsiteX13" fmla="*/ 42649 w 3736231"/>
              <a:gd name="connsiteY13" fmla="*/ 550718 h 1922318"/>
              <a:gd name="connsiteX14" fmla="*/ 32258 w 3736231"/>
              <a:gd name="connsiteY14" fmla="*/ 581891 h 1922318"/>
              <a:gd name="connsiteX15" fmla="*/ 21867 w 3736231"/>
              <a:gd name="connsiteY15" fmla="*/ 665018 h 1922318"/>
              <a:gd name="connsiteX16" fmla="*/ 1085 w 3736231"/>
              <a:gd name="connsiteY16" fmla="*/ 706582 h 1922318"/>
              <a:gd name="connsiteX17" fmla="*/ 11476 w 3736231"/>
              <a:gd name="connsiteY17" fmla="*/ 1330037 h 1922318"/>
              <a:gd name="connsiteX18" fmla="*/ 63431 w 3736231"/>
              <a:gd name="connsiteY18" fmla="*/ 1423555 h 1922318"/>
              <a:gd name="connsiteX19" fmla="*/ 136167 w 3736231"/>
              <a:gd name="connsiteY19" fmla="*/ 1506682 h 1922318"/>
              <a:gd name="connsiteX20" fmla="*/ 167340 w 3736231"/>
              <a:gd name="connsiteY20" fmla="*/ 1569027 h 1922318"/>
              <a:gd name="connsiteX21" fmla="*/ 177731 w 3736231"/>
              <a:gd name="connsiteY21" fmla="*/ 1600200 h 1922318"/>
              <a:gd name="connsiteX22" fmla="*/ 240076 w 3736231"/>
              <a:gd name="connsiteY22" fmla="*/ 1641764 h 1922318"/>
              <a:gd name="connsiteX23" fmla="*/ 271249 w 3736231"/>
              <a:gd name="connsiteY23" fmla="*/ 1672937 h 1922318"/>
              <a:gd name="connsiteX24" fmla="*/ 333595 w 3736231"/>
              <a:gd name="connsiteY24" fmla="*/ 1714500 h 1922318"/>
              <a:gd name="connsiteX25" fmla="*/ 375158 w 3736231"/>
              <a:gd name="connsiteY25" fmla="*/ 1704109 h 1922318"/>
              <a:gd name="connsiteX26" fmla="*/ 562195 w 3736231"/>
              <a:gd name="connsiteY26" fmla="*/ 1714500 h 1922318"/>
              <a:gd name="connsiteX27" fmla="*/ 614149 w 3736231"/>
              <a:gd name="connsiteY27" fmla="*/ 1724891 h 1922318"/>
              <a:gd name="connsiteX28" fmla="*/ 676495 w 3736231"/>
              <a:gd name="connsiteY28" fmla="*/ 1735282 h 1922318"/>
              <a:gd name="connsiteX29" fmla="*/ 707667 w 3736231"/>
              <a:gd name="connsiteY29" fmla="*/ 1745673 h 1922318"/>
              <a:gd name="connsiteX30" fmla="*/ 749231 w 3736231"/>
              <a:gd name="connsiteY30" fmla="*/ 1756064 h 1922318"/>
              <a:gd name="connsiteX31" fmla="*/ 790795 w 3736231"/>
              <a:gd name="connsiteY31" fmla="*/ 1776846 h 1922318"/>
              <a:gd name="connsiteX32" fmla="*/ 884313 w 3736231"/>
              <a:gd name="connsiteY32" fmla="*/ 1787237 h 1922318"/>
              <a:gd name="connsiteX33" fmla="*/ 967440 w 3736231"/>
              <a:gd name="connsiteY33" fmla="*/ 1818409 h 1922318"/>
              <a:gd name="connsiteX34" fmla="*/ 1050567 w 3736231"/>
              <a:gd name="connsiteY34" fmla="*/ 1839191 h 1922318"/>
              <a:gd name="connsiteX35" fmla="*/ 1102522 w 3736231"/>
              <a:gd name="connsiteY35" fmla="*/ 1849582 h 1922318"/>
              <a:gd name="connsiteX36" fmla="*/ 1175258 w 3736231"/>
              <a:gd name="connsiteY36" fmla="*/ 1870364 h 1922318"/>
              <a:gd name="connsiteX37" fmla="*/ 1227213 w 3736231"/>
              <a:gd name="connsiteY37" fmla="*/ 1891146 h 1922318"/>
              <a:gd name="connsiteX38" fmla="*/ 1268776 w 3736231"/>
              <a:gd name="connsiteY38" fmla="*/ 1901537 h 1922318"/>
              <a:gd name="connsiteX39" fmla="*/ 1403858 w 3736231"/>
              <a:gd name="connsiteY39" fmla="*/ 1922318 h 1922318"/>
              <a:gd name="connsiteX40" fmla="*/ 1933795 w 3736231"/>
              <a:gd name="connsiteY40" fmla="*/ 1911927 h 1922318"/>
              <a:gd name="connsiteX41" fmla="*/ 1996140 w 3736231"/>
              <a:gd name="connsiteY41" fmla="*/ 1891146 h 1922318"/>
              <a:gd name="connsiteX42" fmla="*/ 2120831 w 3736231"/>
              <a:gd name="connsiteY42" fmla="*/ 1870364 h 1922318"/>
              <a:gd name="connsiteX43" fmla="*/ 2152004 w 3736231"/>
              <a:gd name="connsiteY43" fmla="*/ 1859973 h 1922318"/>
              <a:gd name="connsiteX44" fmla="*/ 2193567 w 3736231"/>
              <a:gd name="connsiteY44" fmla="*/ 1849582 h 1922318"/>
              <a:gd name="connsiteX45" fmla="*/ 2307867 w 3736231"/>
              <a:gd name="connsiteY45" fmla="*/ 1808018 h 1922318"/>
              <a:gd name="connsiteX46" fmla="*/ 3139140 w 3736231"/>
              <a:gd name="connsiteY46" fmla="*/ 1818409 h 1922318"/>
              <a:gd name="connsiteX47" fmla="*/ 3388522 w 3736231"/>
              <a:gd name="connsiteY47" fmla="*/ 1808018 h 1922318"/>
              <a:gd name="connsiteX48" fmla="*/ 3419695 w 3736231"/>
              <a:gd name="connsiteY48" fmla="*/ 1797627 h 1922318"/>
              <a:gd name="connsiteX49" fmla="*/ 3492431 w 3736231"/>
              <a:gd name="connsiteY49" fmla="*/ 1756064 h 1922318"/>
              <a:gd name="connsiteX50" fmla="*/ 3533995 w 3736231"/>
              <a:gd name="connsiteY50" fmla="*/ 1735282 h 1922318"/>
              <a:gd name="connsiteX51" fmla="*/ 3565167 w 3736231"/>
              <a:gd name="connsiteY51" fmla="*/ 1704109 h 1922318"/>
              <a:gd name="connsiteX52" fmla="*/ 3617122 w 3736231"/>
              <a:gd name="connsiteY52" fmla="*/ 1631373 h 1922318"/>
              <a:gd name="connsiteX53" fmla="*/ 3658685 w 3736231"/>
              <a:gd name="connsiteY53" fmla="*/ 1548246 h 1922318"/>
              <a:gd name="connsiteX54" fmla="*/ 3669076 w 3736231"/>
              <a:gd name="connsiteY54" fmla="*/ 1496291 h 1922318"/>
              <a:gd name="connsiteX55" fmla="*/ 3710640 w 3736231"/>
              <a:gd name="connsiteY55" fmla="*/ 1413164 h 1922318"/>
              <a:gd name="connsiteX56" fmla="*/ 3721031 w 3736231"/>
              <a:gd name="connsiteY56" fmla="*/ 1091046 h 1922318"/>
              <a:gd name="connsiteX57" fmla="*/ 3689858 w 3736231"/>
              <a:gd name="connsiteY57" fmla="*/ 904009 h 1922318"/>
              <a:gd name="connsiteX58" fmla="*/ 3658685 w 3736231"/>
              <a:gd name="connsiteY58" fmla="*/ 800100 h 1922318"/>
              <a:gd name="connsiteX59" fmla="*/ 3648295 w 3736231"/>
              <a:gd name="connsiteY59" fmla="*/ 737755 h 1922318"/>
              <a:gd name="connsiteX60" fmla="*/ 3627513 w 3736231"/>
              <a:gd name="connsiteY60" fmla="*/ 675409 h 1922318"/>
              <a:gd name="connsiteX61" fmla="*/ 3596340 w 3736231"/>
              <a:gd name="connsiteY61" fmla="*/ 509155 h 1922318"/>
              <a:gd name="connsiteX62" fmla="*/ 3575558 w 3736231"/>
              <a:gd name="connsiteY62" fmla="*/ 415637 h 1922318"/>
              <a:gd name="connsiteX63" fmla="*/ 3554776 w 3736231"/>
              <a:gd name="connsiteY63" fmla="*/ 363682 h 1922318"/>
              <a:gd name="connsiteX64" fmla="*/ 3502822 w 3736231"/>
              <a:gd name="connsiteY64" fmla="*/ 259773 h 1922318"/>
              <a:gd name="connsiteX65" fmla="*/ 3450867 w 3736231"/>
              <a:gd name="connsiteY65" fmla="*/ 197427 h 1922318"/>
              <a:gd name="connsiteX66" fmla="*/ 3398913 w 3736231"/>
              <a:gd name="connsiteY66" fmla="*/ 187037 h 1922318"/>
              <a:gd name="connsiteX67" fmla="*/ 3315785 w 3736231"/>
              <a:gd name="connsiteY67" fmla="*/ 166255 h 1922318"/>
              <a:gd name="connsiteX68" fmla="*/ 3284613 w 3736231"/>
              <a:gd name="connsiteY68" fmla="*/ 155864 h 1922318"/>
              <a:gd name="connsiteX69" fmla="*/ 3232658 w 3736231"/>
              <a:gd name="connsiteY69" fmla="*/ 145473 h 1922318"/>
              <a:gd name="connsiteX70" fmla="*/ 3191095 w 3736231"/>
              <a:gd name="connsiteY70" fmla="*/ 114300 h 1922318"/>
              <a:gd name="connsiteX71" fmla="*/ 3056013 w 3736231"/>
              <a:gd name="connsiteY71" fmla="*/ 83127 h 1922318"/>
              <a:gd name="connsiteX72" fmla="*/ 2640376 w 3736231"/>
              <a:gd name="connsiteY72" fmla="*/ 72737 h 1922318"/>
              <a:gd name="connsiteX73" fmla="*/ 2578031 w 3736231"/>
              <a:gd name="connsiteY73" fmla="*/ 62346 h 1922318"/>
              <a:gd name="connsiteX74" fmla="*/ 2401385 w 3736231"/>
              <a:gd name="connsiteY74" fmla="*/ 51955 h 1922318"/>
              <a:gd name="connsiteX75" fmla="*/ 2318258 w 3736231"/>
              <a:gd name="connsiteY75" fmla="*/ 31173 h 1922318"/>
              <a:gd name="connsiteX76" fmla="*/ 2193567 w 3736231"/>
              <a:gd name="connsiteY76" fmla="*/ 0 h 1922318"/>
              <a:gd name="connsiteX77" fmla="*/ 1507767 w 3736231"/>
              <a:gd name="connsiteY77" fmla="*/ 10391 h 1922318"/>
              <a:gd name="connsiteX78" fmla="*/ 1445422 w 3736231"/>
              <a:gd name="connsiteY78" fmla="*/ 31173 h 1922318"/>
              <a:gd name="connsiteX79" fmla="*/ 1414249 w 3736231"/>
              <a:gd name="connsiteY79" fmla="*/ 41564 h 1922318"/>
              <a:gd name="connsiteX80" fmla="*/ 915485 w 3736231"/>
              <a:gd name="connsiteY80" fmla="*/ 51955 h 1922318"/>
              <a:gd name="connsiteX81" fmla="*/ 842749 w 3736231"/>
              <a:gd name="connsiteY81" fmla="*/ 72737 h 1922318"/>
              <a:gd name="connsiteX82" fmla="*/ 811576 w 3736231"/>
              <a:gd name="connsiteY82" fmla="*/ 93518 h 1922318"/>
              <a:gd name="connsiteX83" fmla="*/ 780404 w 3736231"/>
              <a:gd name="connsiteY83" fmla="*/ 103909 h 1922318"/>
              <a:gd name="connsiteX84" fmla="*/ 728449 w 3736231"/>
              <a:gd name="connsiteY84" fmla="*/ 145473 h 192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736231" h="1922318">
                <a:moveTo>
                  <a:pt x="915485" y="135082"/>
                </a:moveTo>
                <a:cubicBezTo>
                  <a:pt x="808821" y="139184"/>
                  <a:pt x="667082" y="138129"/>
                  <a:pt x="551804" y="155864"/>
                </a:cubicBezTo>
                <a:cubicBezTo>
                  <a:pt x="508913" y="162463"/>
                  <a:pt x="493225" y="175706"/>
                  <a:pt x="447895" y="187037"/>
                </a:cubicBezTo>
                <a:lnTo>
                  <a:pt x="406331" y="197427"/>
                </a:lnTo>
                <a:cubicBezTo>
                  <a:pt x="395940" y="204354"/>
                  <a:pt x="386851" y="213824"/>
                  <a:pt x="375158" y="218209"/>
                </a:cubicBezTo>
                <a:cubicBezTo>
                  <a:pt x="358622" y="224410"/>
                  <a:pt x="339000" y="220702"/>
                  <a:pt x="323204" y="228600"/>
                </a:cubicBezTo>
                <a:cubicBezTo>
                  <a:pt x="310060" y="235172"/>
                  <a:pt x="304258" y="251622"/>
                  <a:pt x="292031" y="259773"/>
                </a:cubicBezTo>
                <a:cubicBezTo>
                  <a:pt x="282917" y="265849"/>
                  <a:pt x="270655" y="265266"/>
                  <a:pt x="260858" y="270164"/>
                </a:cubicBezTo>
                <a:cubicBezTo>
                  <a:pt x="249688" y="275749"/>
                  <a:pt x="240076" y="284019"/>
                  <a:pt x="229685" y="290946"/>
                </a:cubicBezTo>
                <a:cubicBezTo>
                  <a:pt x="215831" y="311728"/>
                  <a:pt x="200972" y="331874"/>
                  <a:pt x="188122" y="353291"/>
                </a:cubicBezTo>
                <a:cubicBezTo>
                  <a:pt x="177731" y="370609"/>
                  <a:pt x="170249" y="390047"/>
                  <a:pt x="156949" y="405246"/>
                </a:cubicBezTo>
                <a:cubicBezTo>
                  <a:pt x="131047" y="434848"/>
                  <a:pt x="116367" y="436091"/>
                  <a:pt x="84213" y="446809"/>
                </a:cubicBezTo>
                <a:cubicBezTo>
                  <a:pt x="77286" y="457200"/>
                  <a:pt x="69016" y="466812"/>
                  <a:pt x="63431" y="477982"/>
                </a:cubicBezTo>
                <a:cubicBezTo>
                  <a:pt x="55127" y="494590"/>
                  <a:pt x="47088" y="535182"/>
                  <a:pt x="42649" y="550718"/>
                </a:cubicBezTo>
                <a:cubicBezTo>
                  <a:pt x="39640" y="561250"/>
                  <a:pt x="35722" y="571500"/>
                  <a:pt x="32258" y="581891"/>
                </a:cubicBezTo>
                <a:cubicBezTo>
                  <a:pt x="28794" y="609600"/>
                  <a:pt x="28640" y="637927"/>
                  <a:pt x="21867" y="665018"/>
                </a:cubicBezTo>
                <a:cubicBezTo>
                  <a:pt x="18110" y="680045"/>
                  <a:pt x="1327" y="691094"/>
                  <a:pt x="1085" y="706582"/>
                </a:cubicBezTo>
                <a:cubicBezTo>
                  <a:pt x="-2162" y="914404"/>
                  <a:pt x="2038" y="1122404"/>
                  <a:pt x="11476" y="1330037"/>
                </a:cubicBezTo>
                <a:cubicBezTo>
                  <a:pt x="14540" y="1397441"/>
                  <a:pt x="31771" y="1382850"/>
                  <a:pt x="63431" y="1423555"/>
                </a:cubicBezTo>
                <a:cubicBezTo>
                  <a:pt x="128708" y="1507481"/>
                  <a:pt x="75821" y="1466450"/>
                  <a:pt x="136167" y="1506682"/>
                </a:cubicBezTo>
                <a:cubicBezTo>
                  <a:pt x="162285" y="1585037"/>
                  <a:pt x="127053" y="1488455"/>
                  <a:pt x="167340" y="1569027"/>
                </a:cubicBezTo>
                <a:cubicBezTo>
                  <a:pt x="172238" y="1578824"/>
                  <a:pt x="171655" y="1591086"/>
                  <a:pt x="177731" y="1600200"/>
                </a:cubicBezTo>
                <a:cubicBezTo>
                  <a:pt x="199970" y="1633558"/>
                  <a:pt x="207395" y="1630870"/>
                  <a:pt x="240076" y="1641764"/>
                </a:cubicBezTo>
                <a:cubicBezTo>
                  <a:pt x="250467" y="1652155"/>
                  <a:pt x="259649" y="1663915"/>
                  <a:pt x="271249" y="1672937"/>
                </a:cubicBezTo>
                <a:cubicBezTo>
                  <a:pt x="290964" y="1688271"/>
                  <a:pt x="333595" y="1714500"/>
                  <a:pt x="333595" y="1714500"/>
                </a:cubicBezTo>
                <a:cubicBezTo>
                  <a:pt x="347449" y="1711036"/>
                  <a:pt x="360877" y="1704109"/>
                  <a:pt x="375158" y="1704109"/>
                </a:cubicBezTo>
                <a:cubicBezTo>
                  <a:pt x="437600" y="1704109"/>
                  <a:pt x="499988" y="1709091"/>
                  <a:pt x="562195" y="1714500"/>
                </a:cubicBezTo>
                <a:cubicBezTo>
                  <a:pt x="579790" y="1716030"/>
                  <a:pt x="596773" y="1721732"/>
                  <a:pt x="614149" y="1724891"/>
                </a:cubicBezTo>
                <a:cubicBezTo>
                  <a:pt x="634878" y="1728660"/>
                  <a:pt x="655713" y="1731818"/>
                  <a:pt x="676495" y="1735282"/>
                </a:cubicBezTo>
                <a:cubicBezTo>
                  <a:pt x="686886" y="1738746"/>
                  <a:pt x="697136" y="1742664"/>
                  <a:pt x="707667" y="1745673"/>
                </a:cubicBezTo>
                <a:cubicBezTo>
                  <a:pt x="721399" y="1749596"/>
                  <a:pt x="735859" y="1751050"/>
                  <a:pt x="749231" y="1756064"/>
                </a:cubicBezTo>
                <a:cubicBezTo>
                  <a:pt x="763735" y="1761503"/>
                  <a:pt x="775702" y="1773363"/>
                  <a:pt x="790795" y="1776846"/>
                </a:cubicBezTo>
                <a:cubicBezTo>
                  <a:pt x="821356" y="1783899"/>
                  <a:pt x="853140" y="1783773"/>
                  <a:pt x="884313" y="1787237"/>
                </a:cubicBezTo>
                <a:cubicBezTo>
                  <a:pt x="933385" y="1819951"/>
                  <a:pt x="898707" y="1802548"/>
                  <a:pt x="967440" y="1818409"/>
                </a:cubicBezTo>
                <a:cubicBezTo>
                  <a:pt x="995270" y="1824831"/>
                  <a:pt x="1022858" y="1832264"/>
                  <a:pt x="1050567" y="1839191"/>
                </a:cubicBezTo>
                <a:cubicBezTo>
                  <a:pt x="1067701" y="1843475"/>
                  <a:pt x="1085281" y="1845751"/>
                  <a:pt x="1102522" y="1849582"/>
                </a:cubicBezTo>
                <a:cubicBezTo>
                  <a:pt x="1129318" y="1855537"/>
                  <a:pt x="1150013" y="1860897"/>
                  <a:pt x="1175258" y="1870364"/>
                </a:cubicBezTo>
                <a:cubicBezTo>
                  <a:pt x="1192723" y="1876913"/>
                  <a:pt x="1209518" y="1885248"/>
                  <a:pt x="1227213" y="1891146"/>
                </a:cubicBezTo>
                <a:cubicBezTo>
                  <a:pt x="1240761" y="1895662"/>
                  <a:pt x="1254835" y="1898439"/>
                  <a:pt x="1268776" y="1901537"/>
                </a:cubicBezTo>
                <a:cubicBezTo>
                  <a:pt x="1329968" y="1915135"/>
                  <a:pt x="1331896" y="1913323"/>
                  <a:pt x="1403858" y="1922318"/>
                </a:cubicBezTo>
                <a:cubicBezTo>
                  <a:pt x="1580504" y="1918854"/>
                  <a:pt x="1757360" y="1921213"/>
                  <a:pt x="1933795" y="1911927"/>
                </a:cubicBezTo>
                <a:cubicBezTo>
                  <a:pt x="1955670" y="1910776"/>
                  <a:pt x="1975158" y="1897440"/>
                  <a:pt x="1996140" y="1891146"/>
                </a:cubicBezTo>
                <a:cubicBezTo>
                  <a:pt x="2045181" y="1876434"/>
                  <a:pt x="2061886" y="1877732"/>
                  <a:pt x="2120831" y="1870364"/>
                </a:cubicBezTo>
                <a:cubicBezTo>
                  <a:pt x="2131222" y="1866900"/>
                  <a:pt x="2141472" y="1862982"/>
                  <a:pt x="2152004" y="1859973"/>
                </a:cubicBezTo>
                <a:cubicBezTo>
                  <a:pt x="2165735" y="1856050"/>
                  <a:pt x="2180517" y="1855382"/>
                  <a:pt x="2193567" y="1849582"/>
                </a:cubicBezTo>
                <a:cubicBezTo>
                  <a:pt x="2302798" y="1801034"/>
                  <a:pt x="2184697" y="1828547"/>
                  <a:pt x="2307867" y="1808018"/>
                </a:cubicBezTo>
                <a:lnTo>
                  <a:pt x="3139140" y="1818409"/>
                </a:lnTo>
                <a:cubicBezTo>
                  <a:pt x="3222339" y="1818409"/>
                  <a:pt x="3305550" y="1814164"/>
                  <a:pt x="3388522" y="1808018"/>
                </a:cubicBezTo>
                <a:cubicBezTo>
                  <a:pt x="3399445" y="1807209"/>
                  <a:pt x="3409628" y="1801942"/>
                  <a:pt x="3419695" y="1797627"/>
                </a:cubicBezTo>
                <a:cubicBezTo>
                  <a:pt x="3482495" y="1770713"/>
                  <a:pt x="3440253" y="1785880"/>
                  <a:pt x="3492431" y="1756064"/>
                </a:cubicBezTo>
                <a:cubicBezTo>
                  <a:pt x="3505880" y="1748379"/>
                  <a:pt x="3520140" y="1742209"/>
                  <a:pt x="3533995" y="1735282"/>
                </a:cubicBezTo>
                <a:cubicBezTo>
                  <a:pt x="3544386" y="1724891"/>
                  <a:pt x="3555604" y="1715266"/>
                  <a:pt x="3565167" y="1704109"/>
                </a:cubicBezTo>
                <a:cubicBezTo>
                  <a:pt x="3584504" y="1681549"/>
                  <a:pt x="3600672" y="1656047"/>
                  <a:pt x="3617122" y="1631373"/>
                </a:cubicBezTo>
                <a:cubicBezTo>
                  <a:pt x="3648880" y="1504341"/>
                  <a:pt x="3598127" y="1684503"/>
                  <a:pt x="3658685" y="1548246"/>
                </a:cubicBezTo>
                <a:cubicBezTo>
                  <a:pt x="3665858" y="1532107"/>
                  <a:pt x="3662736" y="1512775"/>
                  <a:pt x="3669076" y="1496291"/>
                </a:cubicBezTo>
                <a:cubicBezTo>
                  <a:pt x="3680197" y="1467376"/>
                  <a:pt x="3710640" y="1413164"/>
                  <a:pt x="3710640" y="1413164"/>
                </a:cubicBezTo>
                <a:cubicBezTo>
                  <a:pt x="3749304" y="1258512"/>
                  <a:pt x="3736734" y="1342288"/>
                  <a:pt x="3721031" y="1091046"/>
                </a:cubicBezTo>
                <a:cubicBezTo>
                  <a:pt x="3715311" y="999528"/>
                  <a:pt x="3709098" y="993794"/>
                  <a:pt x="3689858" y="904009"/>
                </a:cubicBezTo>
                <a:cubicBezTo>
                  <a:pt x="3673648" y="828362"/>
                  <a:pt x="3688309" y="874159"/>
                  <a:pt x="3658685" y="800100"/>
                </a:cubicBezTo>
                <a:cubicBezTo>
                  <a:pt x="3655222" y="779318"/>
                  <a:pt x="3653405" y="758194"/>
                  <a:pt x="3648295" y="737755"/>
                </a:cubicBezTo>
                <a:cubicBezTo>
                  <a:pt x="3642982" y="716503"/>
                  <a:pt x="3631114" y="697017"/>
                  <a:pt x="3627513" y="675409"/>
                </a:cubicBezTo>
                <a:cubicBezTo>
                  <a:pt x="3592219" y="463648"/>
                  <a:pt x="3621074" y="616332"/>
                  <a:pt x="3596340" y="509155"/>
                </a:cubicBezTo>
                <a:cubicBezTo>
                  <a:pt x="3589159" y="478040"/>
                  <a:pt x="3584331" y="446341"/>
                  <a:pt x="3575558" y="415637"/>
                </a:cubicBezTo>
                <a:cubicBezTo>
                  <a:pt x="3570434" y="397702"/>
                  <a:pt x="3561150" y="381211"/>
                  <a:pt x="3554776" y="363682"/>
                </a:cubicBezTo>
                <a:cubicBezTo>
                  <a:pt x="3520887" y="270486"/>
                  <a:pt x="3553172" y="330263"/>
                  <a:pt x="3502822" y="259773"/>
                </a:cubicBezTo>
                <a:cubicBezTo>
                  <a:pt x="3489561" y="241207"/>
                  <a:pt x="3472429" y="208208"/>
                  <a:pt x="3450867" y="197427"/>
                </a:cubicBezTo>
                <a:cubicBezTo>
                  <a:pt x="3435071" y="189529"/>
                  <a:pt x="3416122" y="191008"/>
                  <a:pt x="3398913" y="187037"/>
                </a:cubicBezTo>
                <a:cubicBezTo>
                  <a:pt x="3371082" y="180615"/>
                  <a:pt x="3342881" y="175287"/>
                  <a:pt x="3315785" y="166255"/>
                </a:cubicBezTo>
                <a:cubicBezTo>
                  <a:pt x="3305394" y="162791"/>
                  <a:pt x="3295239" y="158520"/>
                  <a:pt x="3284613" y="155864"/>
                </a:cubicBezTo>
                <a:cubicBezTo>
                  <a:pt x="3267479" y="151580"/>
                  <a:pt x="3249976" y="148937"/>
                  <a:pt x="3232658" y="145473"/>
                </a:cubicBezTo>
                <a:cubicBezTo>
                  <a:pt x="3218804" y="135082"/>
                  <a:pt x="3206234" y="122710"/>
                  <a:pt x="3191095" y="114300"/>
                </a:cubicBezTo>
                <a:cubicBezTo>
                  <a:pt x="3147797" y="90246"/>
                  <a:pt x="3105871" y="85204"/>
                  <a:pt x="3056013" y="83127"/>
                </a:cubicBezTo>
                <a:cubicBezTo>
                  <a:pt x="2917544" y="77358"/>
                  <a:pt x="2778922" y="76200"/>
                  <a:pt x="2640376" y="72737"/>
                </a:cubicBezTo>
                <a:cubicBezTo>
                  <a:pt x="2619594" y="69273"/>
                  <a:pt x="2599020" y="64171"/>
                  <a:pt x="2578031" y="62346"/>
                </a:cubicBezTo>
                <a:cubicBezTo>
                  <a:pt x="2519269" y="57236"/>
                  <a:pt x="2459949" y="58983"/>
                  <a:pt x="2401385" y="51955"/>
                </a:cubicBezTo>
                <a:cubicBezTo>
                  <a:pt x="2373027" y="48552"/>
                  <a:pt x="2346265" y="36775"/>
                  <a:pt x="2318258" y="31173"/>
                </a:cubicBezTo>
                <a:cubicBezTo>
                  <a:pt x="2241578" y="15837"/>
                  <a:pt x="2283285" y="25634"/>
                  <a:pt x="2193567" y="0"/>
                </a:cubicBezTo>
                <a:cubicBezTo>
                  <a:pt x="1964967" y="3464"/>
                  <a:pt x="1736195" y="873"/>
                  <a:pt x="1507767" y="10391"/>
                </a:cubicBezTo>
                <a:cubicBezTo>
                  <a:pt x="1485880" y="11303"/>
                  <a:pt x="1466204" y="24246"/>
                  <a:pt x="1445422" y="31173"/>
                </a:cubicBezTo>
                <a:cubicBezTo>
                  <a:pt x="1435031" y="34637"/>
                  <a:pt x="1425200" y="41336"/>
                  <a:pt x="1414249" y="41564"/>
                </a:cubicBezTo>
                <a:lnTo>
                  <a:pt x="915485" y="51955"/>
                </a:lnTo>
                <a:cubicBezTo>
                  <a:pt x="902167" y="55284"/>
                  <a:pt x="857656" y="65284"/>
                  <a:pt x="842749" y="72737"/>
                </a:cubicBezTo>
                <a:cubicBezTo>
                  <a:pt x="831579" y="78322"/>
                  <a:pt x="822746" y="87933"/>
                  <a:pt x="811576" y="93518"/>
                </a:cubicBezTo>
                <a:cubicBezTo>
                  <a:pt x="801780" y="98416"/>
                  <a:pt x="790200" y="99011"/>
                  <a:pt x="780404" y="103909"/>
                </a:cubicBezTo>
                <a:cubicBezTo>
                  <a:pt x="754187" y="117018"/>
                  <a:pt x="747779" y="126143"/>
                  <a:pt x="728449" y="14547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7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2.Kde je kontrola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31592"/>
            <a:ext cx="6817700" cy="359615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987636" y="1278084"/>
            <a:ext cx="976746" cy="924791"/>
          </a:xfrm>
          <a:custGeom>
            <a:avLst/>
            <a:gdLst>
              <a:gd name="connsiteX0" fmla="*/ 758537 w 976746"/>
              <a:gd name="connsiteY0" fmla="*/ 31173 h 924791"/>
              <a:gd name="connsiteX1" fmla="*/ 519546 w 976746"/>
              <a:gd name="connsiteY1" fmla="*/ 20782 h 924791"/>
              <a:gd name="connsiteX2" fmla="*/ 477982 w 976746"/>
              <a:gd name="connsiteY2" fmla="*/ 10391 h 924791"/>
              <a:gd name="connsiteX3" fmla="*/ 384464 w 976746"/>
              <a:gd name="connsiteY3" fmla="*/ 0 h 924791"/>
              <a:gd name="connsiteX4" fmla="*/ 197428 w 976746"/>
              <a:gd name="connsiteY4" fmla="*/ 10391 h 924791"/>
              <a:gd name="connsiteX5" fmla="*/ 155864 w 976746"/>
              <a:gd name="connsiteY5" fmla="*/ 41563 h 924791"/>
              <a:gd name="connsiteX6" fmla="*/ 124691 w 976746"/>
              <a:gd name="connsiteY6" fmla="*/ 51954 h 924791"/>
              <a:gd name="connsiteX7" fmla="*/ 41564 w 976746"/>
              <a:gd name="connsiteY7" fmla="*/ 103909 h 924791"/>
              <a:gd name="connsiteX8" fmla="*/ 31173 w 976746"/>
              <a:gd name="connsiteY8" fmla="*/ 135082 h 924791"/>
              <a:gd name="connsiteX9" fmla="*/ 20782 w 976746"/>
              <a:gd name="connsiteY9" fmla="*/ 176645 h 924791"/>
              <a:gd name="connsiteX10" fmla="*/ 0 w 976746"/>
              <a:gd name="connsiteY10" fmla="*/ 238991 h 924791"/>
              <a:gd name="connsiteX11" fmla="*/ 20782 w 976746"/>
              <a:gd name="connsiteY11" fmla="*/ 561109 h 924791"/>
              <a:gd name="connsiteX12" fmla="*/ 31173 w 976746"/>
              <a:gd name="connsiteY12" fmla="*/ 602673 h 924791"/>
              <a:gd name="connsiteX13" fmla="*/ 62346 w 976746"/>
              <a:gd name="connsiteY13" fmla="*/ 623454 h 924791"/>
              <a:gd name="connsiteX14" fmla="*/ 103909 w 976746"/>
              <a:gd name="connsiteY14" fmla="*/ 675409 h 924791"/>
              <a:gd name="connsiteX15" fmla="*/ 124691 w 976746"/>
              <a:gd name="connsiteY15" fmla="*/ 716973 h 924791"/>
              <a:gd name="connsiteX16" fmla="*/ 218209 w 976746"/>
              <a:gd name="connsiteY16" fmla="*/ 820882 h 924791"/>
              <a:gd name="connsiteX17" fmla="*/ 270164 w 976746"/>
              <a:gd name="connsiteY17" fmla="*/ 883227 h 924791"/>
              <a:gd name="connsiteX18" fmla="*/ 301337 w 976746"/>
              <a:gd name="connsiteY18" fmla="*/ 893618 h 924791"/>
              <a:gd name="connsiteX19" fmla="*/ 332509 w 976746"/>
              <a:gd name="connsiteY19" fmla="*/ 914400 h 924791"/>
              <a:gd name="connsiteX20" fmla="*/ 363682 w 976746"/>
              <a:gd name="connsiteY20" fmla="*/ 924791 h 924791"/>
              <a:gd name="connsiteX21" fmla="*/ 675409 w 976746"/>
              <a:gd name="connsiteY21" fmla="*/ 914400 h 924791"/>
              <a:gd name="connsiteX22" fmla="*/ 727364 w 976746"/>
              <a:gd name="connsiteY22" fmla="*/ 893618 h 924791"/>
              <a:gd name="connsiteX23" fmla="*/ 758537 w 976746"/>
              <a:gd name="connsiteY23" fmla="*/ 872836 h 924791"/>
              <a:gd name="connsiteX24" fmla="*/ 862446 w 976746"/>
              <a:gd name="connsiteY24" fmla="*/ 810491 h 924791"/>
              <a:gd name="connsiteX25" fmla="*/ 893619 w 976746"/>
              <a:gd name="connsiteY25" fmla="*/ 768927 h 924791"/>
              <a:gd name="connsiteX26" fmla="*/ 945573 w 976746"/>
              <a:gd name="connsiteY26" fmla="*/ 665018 h 924791"/>
              <a:gd name="connsiteX27" fmla="*/ 976746 w 976746"/>
              <a:gd name="connsiteY27" fmla="*/ 602673 h 924791"/>
              <a:gd name="connsiteX28" fmla="*/ 955964 w 976746"/>
              <a:gd name="connsiteY28" fmla="*/ 238991 h 924791"/>
              <a:gd name="connsiteX29" fmla="*/ 935182 w 976746"/>
              <a:gd name="connsiteY29" fmla="*/ 197427 h 924791"/>
              <a:gd name="connsiteX30" fmla="*/ 924791 w 976746"/>
              <a:gd name="connsiteY30" fmla="*/ 166254 h 924791"/>
              <a:gd name="connsiteX31" fmla="*/ 831273 w 976746"/>
              <a:gd name="connsiteY31" fmla="*/ 83127 h 924791"/>
              <a:gd name="connsiteX32" fmla="*/ 789709 w 976746"/>
              <a:gd name="connsiteY32" fmla="*/ 62345 h 924791"/>
              <a:gd name="connsiteX33" fmla="*/ 727364 w 976746"/>
              <a:gd name="connsiteY33" fmla="*/ 41563 h 924791"/>
              <a:gd name="connsiteX34" fmla="*/ 623455 w 976746"/>
              <a:gd name="connsiteY34" fmla="*/ 51954 h 924791"/>
              <a:gd name="connsiteX35" fmla="*/ 571500 w 976746"/>
              <a:gd name="connsiteY35" fmla="*/ 62345 h 92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6746" h="924791">
                <a:moveTo>
                  <a:pt x="758537" y="31173"/>
                </a:moveTo>
                <a:cubicBezTo>
                  <a:pt x="678873" y="27709"/>
                  <a:pt x="599067" y="26672"/>
                  <a:pt x="519546" y="20782"/>
                </a:cubicBezTo>
                <a:cubicBezTo>
                  <a:pt x="505304" y="19727"/>
                  <a:pt x="492097" y="12563"/>
                  <a:pt x="477982" y="10391"/>
                </a:cubicBezTo>
                <a:cubicBezTo>
                  <a:pt x="446982" y="5622"/>
                  <a:pt x="415637" y="3464"/>
                  <a:pt x="384464" y="0"/>
                </a:cubicBezTo>
                <a:cubicBezTo>
                  <a:pt x="322119" y="3464"/>
                  <a:pt x="258862" y="-779"/>
                  <a:pt x="197428" y="10391"/>
                </a:cubicBezTo>
                <a:cubicBezTo>
                  <a:pt x="180389" y="13489"/>
                  <a:pt x="170900" y="32971"/>
                  <a:pt x="155864" y="41563"/>
                </a:cubicBezTo>
                <a:cubicBezTo>
                  <a:pt x="146354" y="46997"/>
                  <a:pt x="134758" y="47639"/>
                  <a:pt x="124691" y="51954"/>
                </a:cubicBezTo>
                <a:cubicBezTo>
                  <a:pt x="80318" y="70971"/>
                  <a:pt x="81343" y="74075"/>
                  <a:pt x="41564" y="103909"/>
                </a:cubicBezTo>
                <a:cubicBezTo>
                  <a:pt x="38100" y="114300"/>
                  <a:pt x="34182" y="124550"/>
                  <a:pt x="31173" y="135082"/>
                </a:cubicBezTo>
                <a:cubicBezTo>
                  <a:pt x="27250" y="148813"/>
                  <a:pt x="24886" y="162967"/>
                  <a:pt x="20782" y="176645"/>
                </a:cubicBezTo>
                <a:cubicBezTo>
                  <a:pt x="14487" y="197627"/>
                  <a:pt x="0" y="238991"/>
                  <a:pt x="0" y="238991"/>
                </a:cubicBezTo>
                <a:cubicBezTo>
                  <a:pt x="6927" y="346364"/>
                  <a:pt x="11593" y="453906"/>
                  <a:pt x="20782" y="561109"/>
                </a:cubicBezTo>
                <a:cubicBezTo>
                  <a:pt x="22002" y="575338"/>
                  <a:pt x="23251" y="590790"/>
                  <a:pt x="31173" y="602673"/>
                </a:cubicBezTo>
                <a:cubicBezTo>
                  <a:pt x="38100" y="613064"/>
                  <a:pt x="53515" y="614623"/>
                  <a:pt x="62346" y="623454"/>
                </a:cubicBezTo>
                <a:cubicBezTo>
                  <a:pt x="78028" y="639136"/>
                  <a:pt x="91607" y="656956"/>
                  <a:pt x="103909" y="675409"/>
                </a:cubicBezTo>
                <a:cubicBezTo>
                  <a:pt x="112501" y="688298"/>
                  <a:pt x="116099" y="704085"/>
                  <a:pt x="124691" y="716973"/>
                </a:cubicBezTo>
                <a:cubicBezTo>
                  <a:pt x="166244" y="779302"/>
                  <a:pt x="167481" y="762907"/>
                  <a:pt x="218209" y="820882"/>
                </a:cubicBezTo>
                <a:cubicBezTo>
                  <a:pt x="245043" y="851549"/>
                  <a:pt x="232631" y="858205"/>
                  <a:pt x="270164" y="883227"/>
                </a:cubicBezTo>
                <a:cubicBezTo>
                  <a:pt x="279278" y="889303"/>
                  <a:pt x="290946" y="890154"/>
                  <a:pt x="301337" y="893618"/>
                </a:cubicBezTo>
                <a:cubicBezTo>
                  <a:pt x="311728" y="900545"/>
                  <a:pt x="321339" y="908815"/>
                  <a:pt x="332509" y="914400"/>
                </a:cubicBezTo>
                <a:cubicBezTo>
                  <a:pt x="342306" y="919298"/>
                  <a:pt x="352729" y="924791"/>
                  <a:pt x="363682" y="924791"/>
                </a:cubicBezTo>
                <a:cubicBezTo>
                  <a:pt x="467649" y="924791"/>
                  <a:pt x="571500" y="917864"/>
                  <a:pt x="675409" y="914400"/>
                </a:cubicBezTo>
                <a:cubicBezTo>
                  <a:pt x="692727" y="907473"/>
                  <a:pt x="710681" y="901960"/>
                  <a:pt x="727364" y="893618"/>
                </a:cubicBezTo>
                <a:cubicBezTo>
                  <a:pt x="738534" y="888033"/>
                  <a:pt x="747694" y="879032"/>
                  <a:pt x="758537" y="872836"/>
                </a:cubicBezTo>
                <a:cubicBezTo>
                  <a:pt x="870376" y="808927"/>
                  <a:pt x="709916" y="912175"/>
                  <a:pt x="862446" y="810491"/>
                </a:cubicBezTo>
                <a:cubicBezTo>
                  <a:pt x="872837" y="796636"/>
                  <a:pt x="885027" y="783964"/>
                  <a:pt x="893619" y="768927"/>
                </a:cubicBezTo>
                <a:cubicBezTo>
                  <a:pt x="912832" y="735305"/>
                  <a:pt x="924092" y="697239"/>
                  <a:pt x="945573" y="665018"/>
                </a:cubicBezTo>
                <a:cubicBezTo>
                  <a:pt x="972430" y="624732"/>
                  <a:pt x="962406" y="645693"/>
                  <a:pt x="976746" y="602673"/>
                </a:cubicBezTo>
                <a:cubicBezTo>
                  <a:pt x="969819" y="481446"/>
                  <a:pt x="968353" y="359782"/>
                  <a:pt x="955964" y="238991"/>
                </a:cubicBezTo>
                <a:cubicBezTo>
                  <a:pt x="954384" y="223582"/>
                  <a:pt x="941284" y="211665"/>
                  <a:pt x="935182" y="197427"/>
                </a:cubicBezTo>
                <a:cubicBezTo>
                  <a:pt x="930867" y="187360"/>
                  <a:pt x="930225" y="175764"/>
                  <a:pt x="924791" y="166254"/>
                </a:cubicBezTo>
                <a:cubicBezTo>
                  <a:pt x="901115" y="124820"/>
                  <a:pt x="875604" y="105292"/>
                  <a:pt x="831273" y="83127"/>
                </a:cubicBezTo>
                <a:cubicBezTo>
                  <a:pt x="817418" y="76200"/>
                  <a:pt x="804091" y="68098"/>
                  <a:pt x="789709" y="62345"/>
                </a:cubicBezTo>
                <a:cubicBezTo>
                  <a:pt x="769370" y="54209"/>
                  <a:pt x="727364" y="41563"/>
                  <a:pt x="727364" y="41563"/>
                </a:cubicBezTo>
                <a:cubicBezTo>
                  <a:pt x="692728" y="45027"/>
                  <a:pt x="657859" y="46661"/>
                  <a:pt x="623455" y="51954"/>
                </a:cubicBezTo>
                <a:cubicBezTo>
                  <a:pt x="541675" y="64536"/>
                  <a:pt x="631085" y="62345"/>
                  <a:pt x="571500" y="62345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06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3.Odrazový bod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31592"/>
            <a:ext cx="6817700" cy="35961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536965" y="1787236"/>
            <a:ext cx="541721" cy="405246"/>
          </a:xfrm>
          <a:custGeom>
            <a:avLst/>
            <a:gdLst>
              <a:gd name="connsiteX0" fmla="*/ 271557 w 541721"/>
              <a:gd name="connsiteY0" fmla="*/ 31173 h 405246"/>
              <a:gd name="connsiteX1" fmla="*/ 219603 w 541721"/>
              <a:gd name="connsiteY1" fmla="*/ 51955 h 405246"/>
              <a:gd name="connsiteX2" fmla="*/ 146866 w 541721"/>
              <a:gd name="connsiteY2" fmla="*/ 83128 h 405246"/>
              <a:gd name="connsiteX3" fmla="*/ 84521 w 541721"/>
              <a:gd name="connsiteY3" fmla="*/ 145473 h 405246"/>
              <a:gd name="connsiteX4" fmla="*/ 42957 w 541721"/>
              <a:gd name="connsiteY4" fmla="*/ 207819 h 405246"/>
              <a:gd name="connsiteX5" fmla="*/ 22175 w 541721"/>
              <a:gd name="connsiteY5" fmla="*/ 238991 h 405246"/>
              <a:gd name="connsiteX6" fmla="*/ 1394 w 541721"/>
              <a:gd name="connsiteY6" fmla="*/ 301337 h 405246"/>
              <a:gd name="connsiteX7" fmla="*/ 22175 w 541721"/>
              <a:gd name="connsiteY7" fmla="*/ 363682 h 405246"/>
              <a:gd name="connsiteX8" fmla="*/ 53348 w 541721"/>
              <a:gd name="connsiteY8" fmla="*/ 384464 h 405246"/>
              <a:gd name="connsiteX9" fmla="*/ 136475 w 541721"/>
              <a:gd name="connsiteY9" fmla="*/ 405246 h 405246"/>
              <a:gd name="connsiteX10" fmla="*/ 406639 w 541721"/>
              <a:gd name="connsiteY10" fmla="*/ 394855 h 405246"/>
              <a:gd name="connsiteX11" fmla="*/ 458594 w 541721"/>
              <a:gd name="connsiteY11" fmla="*/ 384464 h 405246"/>
              <a:gd name="connsiteX12" fmla="*/ 510548 w 541721"/>
              <a:gd name="connsiteY12" fmla="*/ 322119 h 405246"/>
              <a:gd name="connsiteX13" fmla="*/ 531330 w 541721"/>
              <a:gd name="connsiteY13" fmla="*/ 259773 h 405246"/>
              <a:gd name="connsiteX14" fmla="*/ 541721 w 541721"/>
              <a:gd name="connsiteY14" fmla="*/ 228600 h 405246"/>
              <a:gd name="connsiteX15" fmla="*/ 531330 w 541721"/>
              <a:gd name="connsiteY15" fmla="*/ 83128 h 405246"/>
              <a:gd name="connsiteX16" fmla="*/ 458594 w 541721"/>
              <a:gd name="connsiteY16" fmla="*/ 20782 h 405246"/>
              <a:gd name="connsiteX17" fmla="*/ 396248 w 541721"/>
              <a:gd name="connsiteY17" fmla="*/ 0 h 405246"/>
              <a:gd name="connsiteX18" fmla="*/ 229994 w 541721"/>
              <a:gd name="connsiteY18" fmla="*/ 51955 h 405246"/>
              <a:gd name="connsiteX19" fmla="*/ 229994 w 541721"/>
              <a:gd name="connsiteY19" fmla="*/ 62346 h 4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1721" h="405246">
                <a:moveTo>
                  <a:pt x="271557" y="31173"/>
                </a:moveTo>
                <a:cubicBezTo>
                  <a:pt x="254239" y="38100"/>
                  <a:pt x="237067" y="45406"/>
                  <a:pt x="219603" y="51955"/>
                </a:cubicBezTo>
                <a:cubicBezTo>
                  <a:pt x="194874" y="61229"/>
                  <a:pt x="168332" y="65955"/>
                  <a:pt x="146866" y="83128"/>
                </a:cubicBezTo>
                <a:cubicBezTo>
                  <a:pt x="123916" y="101488"/>
                  <a:pt x="100823" y="121019"/>
                  <a:pt x="84521" y="145473"/>
                </a:cubicBezTo>
                <a:lnTo>
                  <a:pt x="42957" y="207819"/>
                </a:lnTo>
                <a:lnTo>
                  <a:pt x="22175" y="238991"/>
                </a:lnTo>
                <a:cubicBezTo>
                  <a:pt x="15248" y="259773"/>
                  <a:pt x="-5533" y="280555"/>
                  <a:pt x="1394" y="301337"/>
                </a:cubicBezTo>
                <a:cubicBezTo>
                  <a:pt x="8321" y="322119"/>
                  <a:pt x="10565" y="345106"/>
                  <a:pt x="22175" y="363682"/>
                </a:cubicBezTo>
                <a:cubicBezTo>
                  <a:pt x="28794" y="374272"/>
                  <a:pt x="42178" y="378879"/>
                  <a:pt x="53348" y="384464"/>
                </a:cubicBezTo>
                <a:cubicBezTo>
                  <a:pt x="74649" y="395114"/>
                  <a:pt x="116714" y="401294"/>
                  <a:pt x="136475" y="405246"/>
                </a:cubicBezTo>
                <a:cubicBezTo>
                  <a:pt x="226530" y="401782"/>
                  <a:pt x="316705" y="400657"/>
                  <a:pt x="406639" y="394855"/>
                </a:cubicBezTo>
                <a:cubicBezTo>
                  <a:pt x="424264" y="393718"/>
                  <a:pt x="442797" y="392362"/>
                  <a:pt x="458594" y="384464"/>
                </a:cubicBezTo>
                <a:cubicBezTo>
                  <a:pt x="478593" y="374464"/>
                  <a:pt x="498614" y="340019"/>
                  <a:pt x="510548" y="322119"/>
                </a:cubicBezTo>
                <a:lnTo>
                  <a:pt x="531330" y="259773"/>
                </a:lnTo>
                <a:lnTo>
                  <a:pt x="541721" y="228600"/>
                </a:lnTo>
                <a:cubicBezTo>
                  <a:pt x="538257" y="180109"/>
                  <a:pt x="542465" y="130450"/>
                  <a:pt x="531330" y="83128"/>
                </a:cubicBezTo>
                <a:cubicBezTo>
                  <a:pt x="528557" y="71344"/>
                  <a:pt x="464012" y="23491"/>
                  <a:pt x="458594" y="20782"/>
                </a:cubicBezTo>
                <a:cubicBezTo>
                  <a:pt x="439001" y="10985"/>
                  <a:pt x="396248" y="0"/>
                  <a:pt x="396248" y="0"/>
                </a:cubicBezTo>
                <a:cubicBezTo>
                  <a:pt x="394739" y="151"/>
                  <a:pt x="229994" y="213"/>
                  <a:pt x="229994" y="51955"/>
                </a:cubicBezTo>
                <a:lnTo>
                  <a:pt x="229994" y="6234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69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4.Ako sa dostanem na odrazový bod</a:t>
            </a:r>
            <a:endParaRPr lang="sk-S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03598"/>
            <a:ext cx="3497238" cy="3497238"/>
          </a:xfrm>
        </p:spPr>
      </p:pic>
    </p:spTree>
    <p:extLst>
      <p:ext uri="{BB962C8B-B14F-4D97-AF65-F5344CB8AC3E}">
        <p14:creationId xmlns:p14="http://schemas.microsoft.com/office/powerpoint/2010/main" val="36200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6" y="548680"/>
            <a:ext cx="7909821" cy="4172214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517575" y="1444338"/>
            <a:ext cx="1413163" cy="2566555"/>
          </a:xfrm>
          <a:custGeom>
            <a:avLst/>
            <a:gdLst>
              <a:gd name="connsiteX0" fmla="*/ 1413163 w 1413163"/>
              <a:gd name="connsiteY0" fmla="*/ 2566555 h 2566555"/>
              <a:gd name="connsiteX1" fmla="*/ 1330036 w 1413163"/>
              <a:gd name="connsiteY1" fmla="*/ 2535382 h 2566555"/>
              <a:gd name="connsiteX2" fmla="*/ 1246909 w 1413163"/>
              <a:gd name="connsiteY2" fmla="*/ 2524991 h 2566555"/>
              <a:gd name="connsiteX3" fmla="*/ 1184563 w 1413163"/>
              <a:gd name="connsiteY3" fmla="*/ 2504209 h 2566555"/>
              <a:gd name="connsiteX4" fmla="*/ 1122218 w 1413163"/>
              <a:gd name="connsiteY4" fmla="*/ 2473037 h 2566555"/>
              <a:gd name="connsiteX5" fmla="*/ 1080654 w 1413163"/>
              <a:gd name="connsiteY5" fmla="*/ 2410691 h 2566555"/>
              <a:gd name="connsiteX6" fmla="*/ 1059872 w 1413163"/>
              <a:gd name="connsiteY6" fmla="*/ 2348346 h 2566555"/>
              <a:gd name="connsiteX7" fmla="*/ 1018309 w 1413163"/>
              <a:gd name="connsiteY7" fmla="*/ 2286000 h 2566555"/>
              <a:gd name="connsiteX8" fmla="*/ 976745 w 1413163"/>
              <a:gd name="connsiteY8" fmla="*/ 2161309 h 2566555"/>
              <a:gd name="connsiteX9" fmla="*/ 966354 w 1413163"/>
              <a:gd name="connsiteY9" fmla="*/ 2130137 h 2566555"/>
              <a:gd name="connsiteX10" fmla="*/ 935182 w 1413163"/>
              <a:gd name="connsiteY10" fmla="*/ 2109355 h 2566555"/>
              <a:gd name="connsiteX11" fmla="*/ 904009 w 1413163"/>
              <a:gd name="connsiteY11" fmla="*/ 2078182 h 2566555"/>
              <a:gd name="connsiteX12" fmla="*/ 841663 w 1413163"/>
              <a:gd name="connsiteY12" fmla="*/ 2057400 h 2566555"/>
              <a:gd name="connsiteX13" fmla="*/ 810491 w 1413163"/>
              <a:gd name="connsiteY13" fmla="*/ 2036619 h 2566555"/>
              <a:gd name="connsiteX14" fmla="*/ 716972 w 1413163"/>
              <a:gd name="connsiteY14" fmla="*/ 2005446 h 2566555"/>
              <a:gd name="connsiteX15" fmla="*/ 654627 w 1413163"/>
              <a:gd name="connsiteY15" fmla="*/ 1984664 h 2566555"/>
              <a:gd name="connsiteX16" fmla="*/ 623454 w 1413163"/>
              <a:gd name="connsiteY16" fmla="*/ 1974273 h 2566555"/>
              <a:gd name="connsiteX17" fmla="*/ 592282 w 1413163"/>
              <a:gd name="connsiteY17" fmla="*/ 1953491 h 2566555"/>
              <a:gd name="connsiteX18" fmla="*/ 519545 w 1413163"/>
              <a:gd name="connsiteY18" fmla="*/ 1932709 h 2566555"/>
              <a:gd name="connsiteX19" fmla="*/ 488372 w 1413163"/>
              <a:gd name="connsiteY19" fmla="*/ 1922319 h 2566555"/>
              <a:gd name="connsiteX20" fmla="*/ 415636 w 1413163"/>
              <a:gd name="connsiteY20" fmla="*/ 1548246 h 2566555"/>
              <a:gd name="connsiteX21" fmla="*/ 394854 w 1413163"/>
              <a:gd name="connsiteY21" fmla="*/ 1485900 h 2566555"/>
              <a:gd name="connsiteX22" fmla="*/ 384463 w 1413163"/>
              <a:gd name="connsiteY22" fmla="*/ 1381991 h 2566555"/>
              <a:gd name="connsiteX23" fmla="*/ 363682 w 1413163"/>
              <a:gd name="connsiteY23" fmla="*/ 1350819 h 2566555"/>
              <a:gd name="connsiteX24" fmla="*/ 342900 w 1413163"/>
              <a:gd name="connsiteY24" fmla="*/ 1288473 h 2566555"/>
              <a:gd name="connsiteX25" fmla="*/ 301336 w 1413163"/>
              <a:gd name="connsiteY25" fmla="*/ 1194955 h 2566555"/>
              <a:gd name="connsiteX26" fmla="*/ 280554 w 1413163"/>
              <a:gd name="connsiteY26" fmla="*/ 1153391 h 2566555"/>
              <a:gd name="connsiteX27" fmla="*/ 259772 w 1413163"/>
              <a:gd name="connsiteY27" fmla="*/ 1070264 h 2566555"/>
              <a:gd name="connsiteX28" fmla="*/ 238991 w 1413163"/>
              <a:gd name="connsiteY28" fmla="*/ 1039091 h 2566555"/>
              <a:gd name="connsiteX29" fmla="*/ 228600 w 1413163"/>
              <a:gd name="connsiteY29" fmla="*/ 1007919 h 2566555"/>
              <a:gd name="connsiteX30" fmla="*/ 155863 w 1413163"/>
              <a:gd name="connsiteY30" fmla="*/ 924791 h 2566555"/>
              <a:gd name="connsiteX31" fmla="*/ 83127 w 1413163"/>
              <a:gd name="connsiteY31" fmla="*/ 852055 h 2566555"/>
              <a:gd name="connsiteX32" fmla="*/ 62345 w 1413163"/>
              <a:gd name="connsiteY32" fmla="*/ 820882 h 2566555"/>
              <a:gd name="connsiteX33" fmla="*/ 31172 w 1413163"/>
              <a:gd name="connsiteY33" fmla="*/ 716973 h 2566555"/>
              <a:gd name="connsiteX34" fmla="*/ 20782 w 1413163"/>
              <a:gd name="connsiteY34" fmla="*/ 446809 h 2566555"/>
              <a:gd name="connsiteX35" fmla="*/ 10391 w 1413163"/>
              <a:gd name="connsiteY35" fmla="*/ 415637 h 2566555"/>
              <a:gd name="connsiteX36" fmla="*/ 0 w 1413163"/>
              <a:gd name="connsiteY36" fmla="*/ 187037 h 2566555"/>
              <a:gd name="connsiteX37" fmla="*/ 10391 w 1413163"/>
              <a:gd name="connsiteY37" fmla="*/ 83128 h 2566555"/>
              <a:gd name="connsiteX38" fmla="*/ 41563 w 1413163"/>
              <a:gd name="connsiteY38" fmla="*/ 0 h 256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13163" h="2566555">
                <a:moveTo>
                  <a:pt x="1413163" y="2566555"/>
                </a:moveTo>
                <a:cubicBezTo>
                  <a:pt x="1408827" y="2564821"/>
                  <a:pt x="1344969" y="2538097"/>
                  <a:pt x="1330036" y="2535382"/>
                </a:cubicBezTo>
                <a:cubicBezTo>
                  <a:pt x="1302562" y="2530387"/>
                  <a:pt x="1274618" y="2528455"/>
                  <a:pt x="1246909" y="2524991"/>
                </a:cubicBezTo>
                <a:cubicBezTo>
                  <a:pt x="1226127" y="2518064"/>
                  <a:pt x="1202790" y="2516360"/>
                  <a:pt x="1184563" y="2504209"/>
                </a:cubicBezTo>
                <a:cubicBezTo>
                  <a:pt x="1144277" y="2477352"/>
                  <a:pt x="1165238" y="2487377"/>
                  <a:pt x="1122218" y="2473037"/>
                </a:cubicBezTo>
                <a:cubicBezTo>
                  <a:pt x="1108363" y="2452255"/>
                  <a:pt x="1088552" y="2434386"/>
                  <a:pt x="1080654" y="2410691"/>
                </a:cubicBezTo>
                <a:cubicBezTo>
                  <a:pt x="1073727" y="2389909"/>
                  <a:pt x="1072023" y="2366573"/>
                  <a:pt x="1059872" y="2348346"/>
                </a:cubicBezTo>
                <a:cubicBezTo>
                  <a:pt x="1046018" y="2327564"/>
                  <a:pt x="1026207" y="2309695"/>
                  <a:pt x="1018309" y="2286000"/>
                </a:cubicBezTo>
                <a:lnTo>
                  <a:pt x="976745" y="2161309"/>
                </a:lnTo>
                <a:cubicBezTo>
                  <a:pt x="973281" y="2150918"/>
                  <a:pt x="975467" y="2136213"/>
                  <a:pt x="966354" y="2130137"/>
                </a:cubicBezTo>
                <a:cubicBezTo>
                  <a:pt x="955963" y="2123210"/>
                  <a:pt x="944776" y="2117350"/>
                  <a:pt x="935182" y="2109355"/>
                </a:cubicBezTo>
                <a:cubicBezTo>
                  <a:pt x="923893" y="2099947"/>
                  <a:pt x="916855" y="2085319"/>
                  <a:pt x="904009" y="2078182"/>
                </a:cubicBezTo>
                <a:cubicBezTo>
                  <a:pt x="884860" y="2067543"/>
                  <a:pt x="859890" y="2069551"/>
                  <a:pt x="841663" y="2057400"/>
                </a:cubicBezTo>
                <a:cubicBezTo>
                  <a:pt x="831272" y="2050473"/>
                  <a:pt x="821903" y="2041691"/>
                  <a:pt x="810491" y="2036619"/>
                </a:cubicBezTo>
                <a:cubicBezTo>
                  <a:pt x="810489" y="2036618"/>
                  <a:pt x="732559" y="2010642"/>
                  <a:pt x="716972" y="2005446"/>
                </a:cubicBezTo>
                <a:lnTo>
                  <a:pt x="654627" y="1984664"/>
                </a:lnTo>
                <a:lnTo>
                  <a:pt x="623454" y="1974273"/>
                </a:lnTo>
                <a:cubicBezTo>
                  <a:pt x="613063" y="1967346"/>
                  <a:pt x="603452" y="1959076"/>
                  <a:pt x="592282" y="1953491"/>
                </a:cubicBezTo>
                <a:cubicBezTo>
                  <a:pt x="575674" y="1945187"/>
                  <a:pt x="535080" y="1937147"/>
                  <a:pt x="519545" y="1932709"/>
                </a:cubicBezTo>
                <a:cubicBezTo>
                  <a:pt x="509013" y="1929700"/>
                  <a:pt x="498763" y="1925782"/>
                  <a:pt x="488372" y="1922319"/>
                </a:cubicBezTo>
                <a:cubicBezTo>
                  <a:pt x="329707" y="1816541"/>
                  <a:pt x="444805" y="1917718"/>
                  <a:pt x="415636" y="1548246"/>
                </a:cubicBezTo>
                <a:cubicBezTo>
                  <a:pt x="413912" y="1526408"/>
                  <a:pt x="394854" y="1485900"/>
                  <a:pt x="394854" y="1485900"/>
                </a:cubicBezTo>
                <a:cubicBezTo>
                  <a:pt x="391390" y="1451264"/>
                  <a:pt x="392290" y="1415909"/>
                  <a:pt x="384463" y="1381991"/>
                </a:cubicBezTo>
                <a:cubicBezTo>
                  <a:pt x="381655" y="1369823"/>
                  <a:pt x="368754" y="1362231"/>
                  <a:pt x="363682" y="1350819"/>
                </a:cubicBezTo>
                <a:cubicBezTo>
                  <a:pt x="354785" y="1330801"/>
                  <a:pt x="355051" y="1306700"/>
                  <a:pt x="342900" y="1288473"/>
                </a:cubicBezTo>
                <a:cubicBezTo>
                  <a:pt x="281770" y="1196778"/>
                  <a:pt x="375527" y="1343338"/>
                  <a:pt x="301336" y="1194955"/>
                </a:cubicBezTo>
                <a:cubicBezTo>
                  <a:pt x="294409" y="1181100"/>
                  <a:pt x="286656" y="1167629"/>
                  <a:pt x="280554" y="1153391"/>
                </a:cubicBezTo>
                <a:cubicBezTo>
                  <a:pt x="242104" y="1063676"/>
                  <a:pt x="308550" y="1200343"/>
                  <a:pt x="259772" y="1070264"/>
                </a:cubicBezTo>
                <a:cubicBezTo>
                  <a:pt x="255387" y="1058571"/>
                  <a:pt x="244576" y="1050261"/>
                  <a:pt x="238991" y="1039091"/>
                </a:cubicBezTo>
                <a:cubicBezTo>
                  <a:pt x="234093" y="1029295"/>
                  <a:pt x="233919" y="1017493"/>
                  <a:pt x="228600" y="1007919"/>
                </a:cubicBezTo>
                <a:cubicBezTo>
                  <a:pt x="192944" y="943739"/>
                  <a:pt x="201400" y="955149"/>
                  <a:pt x="155863" y="924791"/>
                </a:cubicBezTo>
                <a:cubicBezTo>
                  <a:pt x="108224" y="853332"/>
                  <a:pt x="137995" y="870344"/>
                  <a:pt x="83127" y="852055"/>
                </a:cubicBezTo>
                <a:cubicBezTo>
                  <a:pt x="76200" y="841664"/>
                  <a:pt x="67417" y="832294"/>
                  <a:pt x="62345" y="820882"/>
                </a:cubicBezTo>
                <a:cubicBezTo>
                  <a:pt x="47888" y="788355"/>
                  <a:pt x="39808" y="751517"/>
                  <a:pt x="31172" y="716973"/>
                </a:cubicBezTo>
                <a:cubicBezTo>
                  <a:pt x="27709" y="626918"/>
                  <a:pt x="26982" y="536717"/>
                  <a:pt x="20782" y="446809"/>
                </a:cubicBezTo>
                <a:cubicBezTo>
                  <a:pt x="20028" y="435882"/>
                  <a:pt x="11264" y="426555"/>
                  <a:pt x="10391" y="415637"/>
                </a:cubicBezTo>
                <a:cubicBezTo>
                  <a:pt x="4308" y="339601"/>
                  <a:pt x="3464" y="263237"/>
                  <a:pt x="0" y="187037"/>
                </a:cubicBezTo>
                <a:cubicBezTo>
                  <a:pt x="3464" y="152401"/>
                  <a:pt x="3976" y="117341"/>
                  <a:pt x="10391" y="83128"/>
                </a:cubicBezTo>
                <a:cubicBezTo>
                  <a:pt x="17361" y="45955"/>
                  <a:pt x="27124" y="28878"/>
                  <a:pt x="41563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Freeform 6"/>
          <p:cNvSpPr/>
          <p:nvPr/>
        </p:nvSpPr>
        <p:spPr>
          <a:xfrm>
            <a:off x="5756564" y="1465118"/>
            <a:ext cx="1288472" cy="2514600"/>
          </a:xfrm>
          <a:custGeom>
            <a:avLst/>
            <a:gdLst>
              <a:gd name="connsiteX0" fmla="*/ 1288472 w 1288472"/>
              <a:gd name="connsiteY0" fmla="*/ 2514600 h 2514600"/>
              <a:gd name="connsiteX1" fmla="*/ 1246909 w 1288472"/>
              <a:gd name="connsiteY1" fmla="*/ 2462646 h 2514600"/>
              <a:gd name="connsiteX2" fmla="*/ 1226127 w 1288472"/>
              <a:gd name="connsiteY2" fmla="*/ 2400300 h 2514600"/>
              <a:gd name="connsiteX3" fmla="*/ 1194954 w 1288472"/>
              <a:gd name="connsiteY3" fmla="*/ 2317173 h 2514600"/>
              <a:gd name="connsiteX4" fmla="*/ 1174172 w 1288472"/>
              <a:gd name="connsiteY4" fmla="*/ 2234046 h 2514600"/>
              <a:gd name="connsiteX5" fmla="*/ 1163781 w 1288472"/>
              <a:gd name="connsiteY5" fmla="*/ 2202873 h 2514600"/>
              <a:gd name="connsiteX6" fmla="*/ 1153391 w 1288472"/>
              <a:gd name="connsiteY6" fmla="*/ 2150918 h 2514600"/>
              <a:gd name="connsiteX7" fmla="*/ 1132609 w 1288472"/>
              <a:gd name="connsiteY7" fmla="*/ 2088573 h 2514600"/>
              <a:gd name="connsiteX8" fmla="*/ 1091045 w 1288472"/>
              <a:gd name="connsiteY8" fmla="*/ 1963882 h 2514600"/>
              <a:gd name="connsiteX9" fmla="*/ 1080654 w 1288472"/>
              <a:gd name="connsiteY9" fmla="*/ 1932709 h 2514600"/>
              <a:gd name="connsiteX10" fmla="*/ 1070263 w 1288472"/>
              <a:gd name="connsiteY10" fmla="*/ 1901537 h 2514600"/>
              <a:gd name="connsiteX11" fmla="*/ 1070263 w 1288472"/>
              <a:gd name="connsiteY11" fmla="*/ 1704109 h 2514600"/>
              <a:gd name="connsiteX12" fmla="*/ 1080654 w 1288472"/>
              <a:gd name="connsiteY12" fmla="*/ 1527464 h 2514600"/>
              <a:gd name="connsiteX13" fmla="*/ 1091045 w 1288472"/>
              <a:gd name="connsiteY13" fmla="*/ 1392382 h 2514600"/>
              <a:gd name="connsiteX14" fmla="*/ 1059872 w 1288472"/>
              <a:gd name="connsiteY14" fmla="*/ 1236518 h 2514600"/>
              <a:gd name="connsiteX15" fmla="*/ 1049481 w 1288472"/>
              <a:gd name="connsiteY15" fmla="*/ 1205346 h 2514600"/>
              <a:gd name="connsiteX16" fmla="*/ 987136 w 1288472"/>
              <a:gd name="connsiteY16" fmla="*/ 1111827 h 2514600"/>
              <a:gd name="connsiteX17" fmla="*/ 966354 w 1288472"/>
              <a:gd name="connsiteY17" fmla="*/ 1080655 h 2514600"/>
              <a:gd name="connsiteX18" fmla="*/ 955963 w 1288472"/>
              <a:gd name="connsiteY18" fmla="*/ 1049482 h 2514600"/>
              <a:gd name="connsiteX19" fmla="*/ 935181 w 1288472"/>
              <a:gd name="connsiteY19" fmla="*/ 1018309 h 2514600"/>
              <a:gd name="connsiteX20" fmla="*/ 924791 w 1288472"/>
              <a:gd name="connsiteY20" fmla="*/ 966355 h 2514600"/>
              <a:gd name="connsiteX21" fmla="*/ 914400 w 1288472"/>
              <a:gd name="connsiteY21" fmla="*/ 498764 h 2514600"/>
              <a:gd name="connsiteX22" fmla="*/ 852054 w 1288472"/>
              <a:gd name="connsiteY22" fmla="*/ 457200 h 2514600"/>
              <a:gd name="connsiteX23" fmla="*/ 820881 w 1288472"/>
              <a:gd name="connsiteY23" fmla="*/ 436418 h 2514600"/>
              <a:gd name="connsiteX24" fmla="*/ 779318 w 1288472"/>
              <a:gd name="connsiteY24" fmla="*/ 374073 h 2514600"/>
              <a:gd name="connsiteX25" fmla="*/ 685800 w 1288472"/>
              <a:gd name="connsiteY25" fmla="*/ 301337 h 2514600"/>
              <a:gd name="connsiteX26" fmla="*/ 654627 w 1288472"/>
              <a:gd name="connsiteY26" fmla="*/ 290946 h 2514600"/>
              <a:gd name="connsiteX27" fmla="*/ 592281 w 1288472"/>
              <a:gd name="connsiteY27" fmla="*/ 238991 h 2514600"/>
              <a:gd name="connsiteX28" fmla="*/ 529936 w 1288472"/>
              <a:gd name="connsiteY28" fmla="*/ 207818 h 2514600"/>
              <a:gd name="connsiteX29" fmla="*/ 519545 w 1288472"/>
              <a:gd name="connsiteY29" fmla="*/ 176646 h 2514600"/>
              <a:gd name="connsiteX30" fmla="*/ 488372 w 1288472"/>
              <a:gd name="connsiteY30" fmla="*/ 155864 h 2514600"/>
              <a:gd name="connsiteX31" fmla="*/ 405245 w 1288472"/>
              <a:gd name="connsiteY31" fmla="*/ 135082 h 2514600"/>
              <a:gd name="connsiteX32" fmla="*/ 342900 w 1288472"/>
              <a:gd name="connsiteY32" fmla="*/ 114300 h 2514600"/>
              <a:gd name="connsiteX33" fmla="*/ 166254 w 1288472"/>
              <a:gd name="connsiteY33" fmla="*/ 93518 h 2514600"/>
              <a:gd name="connsiteX34" fmla="*/ 135081 w 1288472"/>
              <a:gd name="connsiteY34" fmla="*/ 83127 h 2514600"/>
              <a:gd name="connsiteX35" fmla="*/ 41563 w 1288472"/>
              <a:gd name="connsiteY35" fmla="*/ 62346 h 2514600"/>
              <a:gd name="connsiteX36" fmla="*/ 31172 w 1288472"/>
              <a:gd name="connsiteY36" fmla="*/ 31173 h 2514600"/>
              <a:gd name="connsiteX37" fmla="*/ 0 w 1288472"/>
              <a:gd name="connsiteY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88472" h="2514600">
                <a:moveTo>
                  <a:pt x="1288472" y="2514600"/>
                </a:moveTo>
                <a:cubicBezTo>
                  <a:pt x="1274618" y="2497282"/>
                  <a:pt x="1257529" y="2482116"/>
                  <a:pt x="1246909" y="2462646"/>
                </a:cubicBezTo>
                <a:cubicBezTo>
                  <a:pt x="1236419" y="2443415"/>
                  <a:pt x="1234263" y="2420639"/>
                  <a:pt x="1226127" y="2400300"/>
                </a:cubicBezTo>
                <a:cubicBezTo>
                  <a:pt x="1217127" y="2377801"/>
                  <a:pt x="1201936" y="2342772"/>
                  <a:pt x="1194954" y="2317173"/>
                </a:cubicBezTo>
                <a:cubicBezTo>
                  <a:pt x="1187439" y="2289618"/>
                  <a:pt x="1183204" y="2261142"/>
                  <a:pt x="1174172" y="2234046"/>
                </a:cubicBezTo>
                <a:cubicBezTo>
                  <a:pt x="1170708" y="2223655"/>
                  <a:pt x="1166437" y="2213499"/>
                  <a:pt x="1163781" y="2202873"/>
                </a:cubicBezTo>
                <a:cubicBezTo>
                  <a:pt x="1159498" y="2185739"/>
                  <a:pt x="1158038" y="2167957"/>
                  <a:pt x="1153391" y="2150918"/>
                </a:cubicBezTo>
                <a:cubicBezTo>
                  <a:pt x="1147627" y="2129784"/>
                  <a:pt x="1139536" y="2109355"/>
                  <a:pt x="1132609" y="2088573"/>
                </a:cubicBezTo>
                <a:lnTo>
                  <a:pt x="1091045" y="1963882"/>
                </a:lnTo>
                <a:lnTo>
                  <a:pt x="1080654" y="1932709"/>
                </a:lnTo>
                <a:lnTo>
                  <a:pt x="1070263" y="1901537"/>
                </a:lnTo>
                <a:cubicBezTo>
                  <a:pt x="1054134" y="1756377"/>
                  <a:pt x="1058853" y="1858144"/>
                  <a:pt x="1070263" y="1704109"/>
                </a:cubicBezTo>
                <a:cubicBezTo>
                  <a:pt x="1074620" y="1645287"/>
                  <a:pt x="1076730" y="1586317"/>
                  <a:pt x="1080654" y="1527464"/>
                </a:cubicBezTo>
                <a:cubicBezTo>
                  <a:pt x="1083658" y="1482404"/>
                  <a:pt x="1087581" y="1437409"/>
                  <a:pt x="1091045" y="1392382"/>
                </a:cubicBezTo>
                <a:cubicBezTo>
                  <a:pt x="1072284" y="1167249"/>
                  <a:pt x="1105985" y="1328743"/>
                  <a:pt x="1059872" y="1236518"/>
                </a:cubicBezTo>
                <a:cubicBezTo>
                  <a:pt x="1054974" y="1226722"/>
                  <a:pt x="1054800" y="1214920"/>
                  <a:pt x="1049481" y="1205346"/>
                </a:cubicBezTo>
                <a:cubicBezTo>
                  <a:pt x="1049477" y="1205339"/>
                  <a:pt x="997529" y="1127417"/>
                  <a:pt x="987136" y="1111827"/>
                </a:cubicBezTo>
                <a:lnTo>
                  <a:pt x="966354" y="1080655"/>
                </a:lnTo>
                <a:cubicBezTo>
                  <a:pt x="962890" y="1070264"/>
                  <a:pt x="960861" y="1059279"/>
                  <a:pt x="955963" y="1049482"/>
                </a:cubicBezTo>
                <a:cubicBezTo>
                  <a:pt x="950378" y="1038312"/>
                  <a:pt x="939566" y="1030002"/>
                  <a:pt x="935181" y="1018309"/>
                </a:cubicBezTo>
                <a:cubicBezTo>
                  <a:pt x="928980" y="1001773"/>
                  <a:pt x="928254" y="983673"/>
                  <a:pt x="924791" y="966355"/>
                </a:cubicBezTo>
                <a:cubicBezTo>
                  <a:pt x="921327" y="810491"/>
                  <a:pt x="936448" y="653099"/>
                  <a:pt x="914400" y="498764"/>
                </a:cubicBezTo>
                <a:cubicBezTo>
                  <a:pt x="910868" y="474038"/>
                  <a:pt x="872836" y="471055"/>
                  <a:pt x="852054" y="457200"/>
                </a:cubicBezTo>
                <a:lnTo>
                  <a:pt x="820881" y="436418"/>
                </a:lnTo>
                <a:cubicBezTo>
                  <a:pt x="807027" y="415636"/>
                  <a:pt x="796979" y="391734"/>
                  <a:pt x="779318" y="374073"/>
                </a:cubicBezTo>
                <a:cubicBezTo>
                  <a:pt x="752421" y="347176"/>
                  <a:pt x="723087" y="313766"/>
                  <a:pt x="685800" y="301337"/>
                </a:cubicBezTo>
                <a:lnTo>
                  <a:pt x="654627" y="290946"/>
                </a:lnTo>
                <a:cubicBezTo>
                  <a:pt x="631646" y="267965"/>
                  <a:pt x="621215" y="253458"/>
                  <a:pt x="592281" y="238991"/>
                </a:cubicBezTo>
                <a:cubicBezTo>
                  <a:pt x="506241" y="195970"/>
                  <a:pt x="619275" y="267377"/>
                  <a:pt x="529936" y="207818"/>
                </a:cubicBezTo>
                <a:cubicBezTo>
                  <a:pt x="526472" y="197427"/>
                  <a:pt x="526387" y="185199"/>
                  <a:pt x="519545" y="176646"/>
                </a:cubicBezTo>
                <a:cubicBezTo>
                  <a:pt x="511743" y="166894"/>
                  <a:pt x="499542" y="161449"/>
                  <a:pt x="488372" y="155864"/>
                </a:cubicBezTo>
                <a:cubicBezTo>
                  <a:pt x="463148" y="143252"/>
                  <a:pt x="431331" y="142197"/>
                  <a:pt x="405245" y="135082"/>
                </a:cubicBezTo>
                <a:cubicBezTo>
                  <a:pt x="384111" y="129318"/>
                  <a:pt x="364508" y="117901"/>
                  <a:pt x="342900" y="114300"/>
                </a:cubicBezTo>
                <a:cubicBezTo>
                  <a:pt x="242817" y="97620"/>
                  <a:pt x="301536" y="105816"/>
                  <a:pt x="166254" y="93518"/>
                </a:cubicBezTo>
                <a:cubicBezTo>
                  <a:pt x="155863" y="90054"/>
                  <a:pt x="145773" y="85503"/>
                  <a:pt x="135081" y="83127"/>
                </a:cubicBezTo>
                <a:cubicBezTo>
                  <a:pt x="25357" y="58745"/>
                  <a:pt x="111738" y="85738"/>
                  <a:pt x="41563" y="62346"/>
                </a:cubicBezTo>
                <a:cubicBezTo>
                  <a:pt x="38099" y="51955"/>
                  <a:pt x="37248" y="40287"/>
                  <a:pt x="31172" y="31173"/>
                </a:cubicBezTo>
                <a:cubicBezTo>
                  <a:pt x="23021" y="18946"/>
                  <a:pt x="0" y="0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6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196</Words>
  <Application>Microsoft Office PowerPoint</Application>
  <PresentationFormat>Prezentácia na obrazovke (16:9)</PresentationFormat>
  <Paragraphs>58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Taktika orientačného behu, Bežecká technika</vt:lpstr>
      <vt:lpstr>Obsah</vt:lpstr>
      <vt:lpstr>Pomenovanie cieľa</vt:lpstr>
      <vt:lpstr>Čo sa dá, AUTOMATIZUJ!</vt:lpstr>
      <vt:lpstr>1.Čo je kontrola</vt:lpstr>
      <vt:lpstr>2.Kde je kontrola</vt:lpstr>
      <vt:lpstr>3.Odrazový bod</vt:lpstr>
      <vt:lpstr>4.Ako sa dostanem na odrazový bod</vt:lpstr>
      <vt:lpstr>Prezentácia programu PowerPoint</vt:lpstr>
      <vt:lpstr>5.Stop bod</vt:lpstr>
      <vt:lpstr>Základné taktiky OB</vt:lpstr>
      <vt:lpstr>Prezentácia programu PowerPoint</vt:lpstr>
      <vt:lpstr>Psychovýkonnosť</vt:lpstr>
      <vt:lpstr>Teória bežeckej techniky</vt:lpstr>
      <vt:lpstr>Prezentácia programu PowerPoint</vt:lpstr>
      <vt:lpstr>Ukážka v praxi</vt:lpstr>
      <vt:lpstr>Ako trénovať bežeckú techniku</vt:lpstr>
      <vt:lpstr>Záver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newvendsro@gmail.com</dc:creator>
  <cp:lastModifiedBy>Vaclavik</cp:lastModifiedBy>
  <cp:revision>19</cp:revision>
  <dcterms:created xsi:type="dcterms:W3CDTF">2022-02-27T13:28:06Z</dcterms:created>
  <dcterms:modified xsi:type="dcterms:W3CDTF">2022-03-11T18:20:21Z</dcterms:modified>
</cp:coreProperties>
</file>